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676" r:id="rId3"/>
  </p:sldMasterIdLst>
  <p:notesMasterIdLst>
    <p:notesMasterId r:id="rId11"/>
  </p:notesMasterIdLst>
  <p:handoutMasterIdLst>
    <p:handoutMasterId r:id="rId12"/>
  </p:handoutMasterIdLst>
  <p:sldIdLst>
    <p:sldId id="256" r:id="rId4"/>
    <p:sldId id="496" r:id="rId5"/>
    <p:sldId id="506" r:id="rId6"/>
    <p:sldId id="507" r:id="rId7"/>
    <p:sldId id="508" r:id="rId8"/>
    <p:sldId id="509" r:id="rId9"/>
    <p:sldId id="505" r:id="rId10"/>
  </p:sldIdLst>
  <p:sldSz cx="12192000" cy="6858000"/>
  <p:notesSz cx="6797675" cy="9926638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9D19AD0E-B42E-4393-8A47-8C8CBF70DFEC}">
          <p14:sldIdLst>
            <p14:sldId id="256"/>
            <p14:sldId id="496"/>
            <p14:sldId id="506"/>
            <p14:sldId id="507"/>
            <p14:sldId id="508"/>
            <p14:sldId id="509"/>
            <p14:sldId id="5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uSina" initials="A" lastIdx="2" clrIdx="0"/>
  <p:cmAuthor id="2" name="Jan Postl" initials="JP" lastIdx="12" clrIdx="1">
    <p:extLst>
      <p:ext uri="{19B8F6BF-5375-455C-9EA6-DF929625EA0E}">
        <p15:presenceInfo xmlns:p15="http://schemas.microsoft.com/office/powerpoint/2012/main" userId="Jan Postl" providerId="None"/>
      </p:ext>
    </p:extLst>
  </p:cmAuthor>
  <p:cmAuthor id="3" name="Jan Postl" initials="JP [2]" lastIdx="1" clrIdx="2">
    <p:extLst>
      <p:ext uri="{19B8F6BF-5375-455C-9EA6-DF929625EA0E}">
        <p15:presenceInfo xmlns:p15="http://schemas.microsoft.com/office/powerpoint/2012/main" userId="S::jan.postl@igalileo.cz::0628a4a1-bb75-478e-94e0-1ba76a4771a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57B4"/>
    <a:srgbClr val="001B56"/>
    <a:srgbClr val="25648F"/>
    <a:srgbClr val="001C57"/>
    <a:srgbClr val="2056B4"/>
    <a:srgbClr val="1D53B3"/>
    <a:srgbClr val="2157B4"/>
    <a:srgbClr val="1A51B2"/>
    <a:srgbClr val="2358B5"/>
    <a:srgbClr val="3082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54" autoAdjust="0"/>
    <p:restoredTop sz="95253" autoAdjust="0"/>
  </p:normalViewPr>
  <p:slideViewPr>
    <p:cSldViewPr snapToGrid="0">
      <p:cViewPr varScale="1">
        <p:scale>
          <a:sx n="107" d="100"/>
          <a:sy n="107" d="100"/>
        </p:scale>
        <p:origin x="856" y="17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112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061CBF51-03F7-454F-918F-6822D38E20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9BFB3D7-521F-4D38-AF34-554981EC52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515F1-97F1-4908-897F-7CDBB3CE1C7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368453A-24BA-44E0-9A3E-B7BB05BEA8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266C57F-D36D-463D-B2F8-315C43F8DE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E00042-3F47-4E6E-AB07-D16F52B78F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18325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7FE39-E206-4B27-9658-957DE19B1AAD}" type="datetimeFigureOut">
              <a:rPr lang="id-ID" smtClean="0"/>
              <a:pPr/>
              <a:t>13/10/21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C6A3E7-7B0A-43E6-AF50-B970C3A8BCF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18182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6970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lan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3943633" y="1565211"/>
            <a:ext cx="8733041" cy="6614959"/>
            <a:chOff x="3943629" y="1765230"/>
            <a:chExt cx="8733041" cy="6614959"/>
          </a:xfrm>
        </p:grpSpPr>
        <p:sp>
          <p:nvSpPr>
            <p:cNvPr id="8" name="Donut 7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4" name="Oval 13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5" name="Donut 14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42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6" name="Donut 15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lumMod val="95000"/>
                <a:alpha val="39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8" name="Oval 17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9" name="Donut 18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0" name="Donut 19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1" name="Donut 20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2" name="Donut 21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4" name="Oval 23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5" name="Oval 24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6" name="Oval 25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7" name="Donut 26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0" name="Donut 29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1" name="Donut 30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2" name="Donut 31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4" name="Oval 33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5" name="Oval 34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  <p:grpSp>
        <p:nvGrpSpPr>
          <p:cNvPr id="51" name="Group 50"/>
          <p:cNvGrpSpPr/>
          <p:nvPr userDrawn="1"/>
        </p:nvGrpSpPr>
        <p:grpSpPr>
          <a:xfrm rot="16200000">
            <a:off x="504088" y="768356"/>
            <a:ext cx="383327" cy="67506"/>
            <a:chOff x="2013527" y="1616364"/>
            <a:chExt cx="576928" cy="101600"/>
          </a:xfrm>
        </p:grpSpPr>
        <p:sp>
          <p:nvSpPr>
            <p:cNvPr id="54" name="Oval 53"/>
            <p:cNvSpPr/>
            <p:nvPr userDrawn="1"/>
          </p:nvSpPr>
          <p:spPr>
            <a:xfrm>
              <a:off x="2013527" y="1616364"/>
              <a:ext cx="101600" cy="101600"/>
            </a:xfrm>
            <a:prstGeom prst="ellipse">
              <a:avLst/>
            </a:prstGeom>
            <a:solidFill>
              <a:srgbClr val="358FCB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8" name="Oval 57"/>
            <p:cNvSpPr/>
            <p:nvPr userDrawn="1"/>
          </p:nvSpPr>
          <p:spPr>
            <a:xfrm>
              <a:off x="2132359" y="1616364"/>
              <a:ext cx="101600" cy="101600"/>
            </a:xfrm>
            <a:prstGeom prst="ellipse">
              <a:avLst/>
            </a:prstGeom>
            <a:solidFill>
              <a:srgbClr val="358F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9" name="Oval 58"/>
            <p:cNvSpPr/>
            <p:nvPr userDrawn="1"/>
          </p:nvSpPr>
          <p:spPr>
            <a:xfrm>
              <a:off x="2251191" y="1616364"/>
              <a:ext cx="101600" cy="101600"/>
            </a:xfrm>
            <a:prstGeom prst="ellipse">
              <a:avLst/>
            </a:prstGeom>
            <a:solidFill>
              <a:srgbClr val="358FCB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0" name="Oval 59"/>
            <p:cNvSpPr/>
            <p:nvPr userDrawn="1"/>
          </p:nvSpPr>
          <p:spPr>
            <a:xfrm>
              <a:off x="2370023" y="1616364"/>
              <a:ext cx="101600" cy="101600"/>
            </a:xfrm>
            <a:prstGeom prst="ellipse">
              <a:avLst/>
            </a:prstGeom>
            <a:solidFill>
              <a:srgbClr val="358FCB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3" name="Oval 62"/>
            <p:cNvSpPr/>
            <p:nvPr userDrawn="1"/>
          </p:nvSpPr>
          <p:spPr>
            <a:xfrm>
              <a:off x="2488855" y="1616364"/>
              <a:ext cx="101600" cy="101600"/>
            </a:xfrm>
            <a:prstGeom prst="ellipse">
              <a:avLst/>
            </a:prstGeom>
            <a:solidFill>
              <a:srgbClr val="358F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64" name="Oval 63"/>
          <p:cNvSpPr/>
          <p:nvPr userDrawn="1"/>
        </p:nvSpPr>
        <p:spPr>
          <a:xfrm>
            <a:off x="11672882" y="-148007"/>
            <a:ext cx="655570" cy="655569"/>
          </a:xfrm>
          <a:prstGeom prst="ellipse">
            <a:avLst/>
          </a:prstGeom>
          <a:solidFill>
            <a:srgbClr val="358FCB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44B5E3D8-B559-49FC-84E7-900B409E63B2}" type="slidenum">
              <a:rPr lang="id-ID" sz="14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17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-2">
    <p:bg>
      <p:bgPr>
        <a:solidFill>
          <a:srgbClr val="358F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11711066" y="-118202"/>
            <a:ext cx="562727" cy="562726"/>
          </a:xfrm>
          <a:prstGeom prst="ellipse">
            <a:avLst/>
          </a:prstGeom>
          <a:solidFill>
            <a:schemeClr val="bg1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44B5E3D8-B559-49FC-84E7-900B409E63B2}" type="slidenum">
              <a:rPr lang="id-ID" sz="1600" b="1" smtClean="0">
                <a:solidFill>
                  <a:srgbClr val="4E9F8E"/>
                </a:solidFill>
              </a:rPr>
              <a:pPr algn="ctr"/>
              <a:t>‹#›</a:t>
            </a:fld>
            <a:endParaRPr lang="id-ID" sz="1800" b="1" dirty="0">
              <a:solidFill>
                <a:srgbClr val="4E9F8E"/>
              </a:solidFill>
            </a:endParaRPr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11807070" y="6559227"/>
            <a:ext cx="214313" cy="220663"/>
            <a:chOff x="7015550" y="2614882"/>
            <a:chExt cx="214313" cy="220663"/>
          </a:xfrm>
          <a:solidFill>
            <a:schemeClr val="bg1"/>
          </a:solidFill>
        </p:grpSpPr>
        <p:sp>
          <p:nvSpPr>
            <p:cNvPr id="49" name="Freeform 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7015550" y="2614882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50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7091750" y="2657745"/>
              <a:ext cx="76200" cy="131763"/>
            </a:xfrm>
            <a:custGeom>
              <a:avLst/>
              <a:gdLst>
                <a:gd name="T0" fmla="*/ 0 w 48"/>
                <a:gd name="T1" fmla="*/ 70 h 83"/>
                <a:gd name="T2" fmla="*/ 34 w 48"/>
                <a:gd name="T3" fmla="*/ 40 h 83"/>
                <a:gd name="T4" fmla="*/ 0 w 48"/>
                <a:gd name="T5" fmla="*/ 13 h 83"/>
                <a:gd name="T6" fmla="*/ 0 w 48"/>
                <a:gd name="T7" fmla="*/ 0 h 83"/>
                <a:gd name="T8" fmla="*/ 48 w 48"/>
                <a:gd name="T9" fmla="*/ 40 h 83"/>
                <a:gd name="T10" fmla="*/ 0 w 48"/>
                <a:gd name="T11" fmla="*/ 83 h 83"/>
                <a:gd name="T12" fmla="*/ 0 w 48"/>
                <a:gd name="T13" fmla="*/ 7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3">
                  <a:moveTo>
                    <a:pt x="0" y="70"/>
                  </a:moveTo>
                  <a:lnTo>
                    <a:pt x="34" y="40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8" y="40"/>
                  </a:lnTo>
                  <a:lnTo>
                    <a:pt x="0" y="83"/>
                  </a:lnTo>
                  <a:lnTo>
                    <a:pt x="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grpSp>
        <p:nvGrpSpPr>
          <p:cNvPr id="56" name="Group 55"/>
          <p:cNvGrpSpPr/>
          <p:nvPr userDrawn="1"/>
        </p:nvGrpSpPr>
        <p:grpSpPr>
          <a:xfrm>
            <a:off x="11370388" y="6559227"/>
            <a:ext cx="214313" cy="220663"/>
            <a:chOff x="7395183" y="3832633"/>
            <a:chExt cx="214313" cy="220663"/>
          </a:xfrm>
          <a:solidFill>
            <a:schemeClr val="bg1"/>
          </a:solidFill>
        </p:grpSpPr>
        <p:sp>
          <p:nvSpPr>
            <p:cNvPr id="51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7395183" y="3832633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52" name="Freeform 8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7457096" y="3880258"/>
              <a:ext cx="76200" cy="130175"/>
            </a:xfrm>
            <a:custGeom>
              <a:avLst/>
              <a:gdLst>
                <a:gd name="T0" fmla="*/ 48 w 48"/>
                <a:gd name="T1" fmla="*/ 12 h 82"/>
                <a:gd name="T2" fmla="*/ 14 w 48"/>
                <a:gd name="T3" fmla="*/ 42 h 82"/>
                <a:gd name="T4" fmla="*/ 48 w 48"/>
                <a:gd name="T5" fmla="*/ 70 h 82"/>
                <a:gd name="T6" fmla="*/ 48 w 48"/>
                <a:gd name="T7" fmla="*/ 82 h 82"/>
                <a:gd name="T8" fmla="*/ 0 w 48"/>
                <a:gd name="T9" fmla="*/ 42 h 82"/>
                <a:gd name="T10" fmla="*/ 48 w 48"/>
                <a:gd name="T11" fmla="*/ 0 h 82"/>
                <a:gd name="T12" fmla="*/ 48 w 48"/>
                <a:gd name="T13" fmla="*/ 1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2">
                  <a:moveTo>
                    <a:pt x="48" y="12"/>
                  </a:moveTo>
                  <a:lnTo>
                    <a:pt x="14" y="42"/>
                  </a:lnTo>
                  <a:lnTo>
                    <a:pt x="48" y="70"/>
                  </a:lnTo>
                  <a:lnTo>
                    <a:pt x="48" y="82"/>
                  </a:lnTo>
                  <a:lnTo>
                    <a:pt x="0" y="42"/>
                  </a:lnTo>
                  <a:lnTo>
                    <a:pt x="48" y="0"/>
                  </a:lnTo>
                  <a:lnTo>
                    <a:pt x="48" y="1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grpSp>
        <p:nvGrpSpPr>
          <p:cNvPr id="54" name="Group 53"/>
          <p:cNvGrpSpPr/>
          <p:nvPr userDrawn="1"/>
        </p:nvGrpSpPr>
        <p:grpSpPr>
          <a:xfrm rot="16200000">
            <a:off x="504088" y="768356"/>
            <a:ext cx="383327" cy="67506"/>
            <a:chOff x="2013527" y="1616364"/>
            <a:chExt cx="576928" cy="101600"/>
          </a:xfrm>
        </p:grpSpPr>
        <p:sp>
          <p:nvSpPr>
            <p:cNvPr id="58" name="Oval 57"/>
            <p:cNvSpPr/>
            <p:nvPr userDrawn="1"/>
          </p:nvSpPr>
          <p:spPr>
            <a:xfrm>
              <a:off x="2013527" y="1616364"/>
              <a:ext cx="101600" cy="101600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9" name="Oval 58"/>
            <p:cNvSpPr/>
            <p:nvPr userDrawn="1"/>
          </p:nvSpPr>
          <p:spPr>
            <a:xfrm>
              <a:off x="2132359" y="1616364"/>
              <a:ext cx="101600" cy="101600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0" name="Oval 59"/>
            <p:cNvSpPr/>
            <p:nvPr userDrawn="1"/>
          </p:nvSpPr>
          <p:spPr>
            <a:xfrm>
              <a:off x="2251191" y="1616364"/>
              <a:ext cx="101600" cy="101600"/>
            </a:xfrm>
            <a:prstGeom prst="ellipse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4" name="Oval 63"/>
            <p:cNvSpPr/>
            <p:nvPr userDrawn="1"/>
          </p:nvSpPr>
          <p:spPr>
            <a:xfrm>
              <a:off x="2370023" y="1616364"/>
              <a:ext cx="101600" cy="101600"/>
            </a:xfrm>
            <a:prstGeom prst="ellipse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5" name="Oval 64"/>
            <p:cNvSpPr/>
            <p:nvPr userDrawn="1"/>
          </p:nvSpPr>
          <p:spPr>
            <a:xfrm>
              <a:off x="2488855" y="1616364"/>
              <a:ext cx="101600" cy="1016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3" name="Oval 2"/>
          <p:cNvSpPr/>
          <p:nvPr userDrawn="1"/>
        </p:nvSpPr>
        <p:spPr>
          <a:xfrm>
            <a:off x="1454624" y="1286519"/>
            <a:ext cx="1366982" cy="1366982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6" name="Oval 65"/>
          <p:cNvSpPr/>
          <p:nvPr userDrawn="1"/>
        </p:nvSpPr>
        <p:spPr>
          <a:xfrm>
            <a:off x="1030351" y="2088390"/>
            <a:ext cx="848545" cy="848545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7" name="Oval 66"/>
          <p:cNvSpPr/>
          <p:nvPr userDrawn="1"/>
        </p:nvSpPr>
        <p:spPr>
          <a:xfrm>
            <a:off x="2643204" y="944178"/>
            <a:ext cx="484411" cy="484411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8" name="Oval 67"/>
          <p:cNvSpPr/>
          <p:nvPr userDrawn="1"/>
        </p:nvSpPr>
        <p:spPr>
          <a:xfrm>
            <a:off x="6438694" y="2175266"/>
            <a:ext cx="1366982" cy="1366982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9" name="Oval 68"/>
          <p:cNvSpPr/>
          <p:nvPr userDrawn="1"/>
        </p:nvSpPr>
        <p:spPr>
          <a:xfrm>
            <a:off x="7857650" y="3344498"/>
            <a:ext cx="668176" cy="668176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0" name="Oval 69"/>
          <p:cNvSpPr/>
          <p:nvPr userDrawn="1"/>
        </p:nvSpPr>
        <p:spPr>
          <a:xfrm>
            <a:off x="5965557" y="3024954"/>
            <a:ext cx="1232083" cy="1232083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1" name="Oval 70"/>
          <p:cNvSpPr/>
          <p:nvPr userDrawn="1"/>
        </p:nvSpPr>
        <p:spPr>
          <a:xfrm>
            <a:off x="9420696" y="-72052"/>
            <a:ext cx="1366982" cy="1366982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2" name="Oval 71"/>
          <p:cNvSpPr/>
          <p:nvPr userDrawn="1"/>
        </p:nvSpPr>
        <p:spPr>
          <a:xfrm>
            <a:off x="10247108" y="513222"/>
            <a:ext cx="668176" cy="668176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3" name="Oval 72"/>
          <p:cNvSpPr/>
          <p:nvPr userDrawn="1"/>
        </p:nvSpPr>
        <p:spPr>
          <a:xfrm>
            <a:off x="999588" y="5279365"/>
            <a:ext cx="750810" cy="750810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4" name="Oval 73"/>
          <p:cNvSpPr/>
          <p:nvPr userDrawn="1"/>
        </p:nvSpPr>
        <p:spPr>
          <a:xfrm>
            <a:off x="2397334" y="4813199"/>
            <a:ext cx="357758" cy="357758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57" name="Group 56"/>
          <p:cNvGrpSpPr/>
          <p:nvPr userDrawn="1"/>
        </p:nvGrpSpPr>
        <p:grpSpPr>
          <a:xfrm>
            <a:off x="3943633" y="1565211"/>
            <a:ext cx="8733041" cy="6614959"/>
            <a:chOff x="3943629" y="1765230"/>
            <a:chExt cx="8733041" cy="6614959"/>
          </a:xfrm>
        </p:grpSpPr>
        <p:sp>
          <p:nvSpPr>
            <p:cNvPr id="61" name="Donut 60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62" name="Donut 61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63" name="Donut 62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75" name="Donut 74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76" name="Donut 75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77" name="Oval 76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78" name="Oval 77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79" name="Donut 78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80" name="Donut 79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81" name="Oval 80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82" name="Oval 81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83" name="Donut 82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84" name="Donut 83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85" name="Donut 84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86" name="Donut 85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87" name="Oval 86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88" name="Oval 87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89" name="Oval 88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90" name="Oval 89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91" name="Donut 90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2" name="Donut 91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3" name="Oval 92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94" name="Donut 93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5" name="Donut 94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6" name="Donut 95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7" name="Oval 96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98" name="Oval 97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99" name="Oval 98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</p:spTree>
    <p:extLst>
      <p:ext uri="{BB962C8B-B14F-4D97-AF65-F5344CB8AC3E}">
        <p14:creationId xmlns:p14="http://schemas.microsoft.com/office/powerpoint/2010/main" val="323403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-2">
    <p:bg>
      <p:bgPr>
        <a:solidFill>
          <a:srgbClr val="358F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11711066" y="-118202"/>
            <a:ext cx="562727" cy="562726"/>
          </a:xfrm>
          <a:prstGeom prst="ellipse">
            <a:avLst/>
          </a:prstGeom>
          <a:solidFill>
            <a:schemeClr val="bg1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44B5E3D8-B559-49FC-84E7-900B409E63B2}" type="slidenum">
              <a:rPr lang="id-ID" sz="1600" b="1" smtClean="0">
                <a:solidFill>
                  <a:srgbClr val="4E9F8E"/>
                </a:solidFill>
              </a:rPr>
              <a:pPr algn="ctr"/>
              <a:t>‹#›</a:t>
            </a:fld>
            <a:endParaRPr lang="id-ID" sz="1800" b="1" dirty="0">
              <a:solidFill>
                <a:srgbClr val="4E9F8E"/>
              </a:solidFill>
            </a:endParaRPr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11807070" y="6559227"/>
            <a:ext cx="214313" cy="220663"/>
            <a:chOff x="7015550" y="2614882"/>
            <a:chExt cx="214313" cy="220663"/>
          </a:xfrm>
          <a:solidFill>
            <a:schemeClr val="bg1"/>
          </a:solidFill>
        </p:grpSpPr>
        <p:sp>
          <p:nvSpPr>
            <p:cNvPr id="49" name="Freeform 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7015550" y="2614882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50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7091750" y="2657745"/>
              <a:ext cx="76200" cy="131763"/>
            </a:xfrm>
            <a:custGeom>
              <a:avLst/>
              <a:gdLst>
                <a:gd name="T0" fmla="*/ 0 w 48"/>
                <a:gd name="T1" fmla="*/ 70 h 83"/>
                <a:gd name="T2" fmla="*/ 34 w 48"/>
                <a:gd name="T3" fmla="*/ 40 h 83"/>
                <a:gd name="T4" fmla="*/ 0 w 48"/>
                <a:gd name="T5" fmla="*/ 13 h 83"/>
                <a:gd name="T6" fmla="*/ 0 w 48"/>
                <a:gd name="T7" fmla="*/ 0 h 83"/>
                <a:gd name="T8" fmla="*/ 48 w 48"/>
                <a:gd name="T9" fmla="*/ 40 h 83"/>
                <a:gd name="T10" fmla="*/ 0 w 48"/>
                <a:gd name="T11" fmla="*/ 83 h 83"/>
                <a:gd name="T12" fmla="*/ 0 w 48"/>
                <a:gd name="T13" fmla="*/ 7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3">
                  <a:moveTo>
                    <a:pt x="0" y="70"/>
                  </a:moveTo>
                  <a:lnTo>
                    <a:pt x="34" y="40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8" y="40"/>
                  </a:lnTo>
                  <a:lnTo>
                    <a:pt x="0" y="83"/>
                  </a:lnTo>
                  <a:lnTo>
                    <a:pt x="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grpSp>
        <p:nvGrpSpPr>
          <p:cNvPr id="56" name="Group 55"/>
          <p:cNvGrpSpPr/>
          <p:nvPr userDrawn="1"/>
        </p:nvGrpSpPr>
        <p:grpSpPr>
          <a:xfrm>
            <a:off x="11370388" y="6559227"/>
            <a:ext cx="214313" cy="220663"/>
            <a:chOff x="7395183" y="3832633"/>
            <a:chExt cx="214313" cy="220663"/>
          </a:xfrm>
          <a:solidFill>
            <a:schemeClr val="bg1"/>
          </a:solidFill>
        </p:grpSpPr>
        <p:sp>
          <p:nvSpPr>
            <p:cNvPr id="51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7395183" y="3832633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52" name="Freeform 8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7457096" y="3880258"/>
              <a:ext cx="76200" cy="130175"/>
            </a:xfrm>
            <a:custGeom>
              <a:avLst/>
              <a:gdLst>
                <a:gd name="T0" fmla="*/ 48 w 48"/>
                <a:gd name="T1" fmla="*/ 12 h 82"/>
                <a:gd name="T2" fmla="*/ 14 w 48"/>
                <a:gd name="T3" fmla="*/ 42 h 82"/>
                <a:gd name="T4" fmla="*/ 48 w 48"/>
                <a:gd name="T5" fmla="*/ 70 h 82"/>
                <a:gd name="T6" fmla="*/ 48 w 48"/>
                <a:gd name="T7" fmla="*/ 82 h 82"/>
                <a:gd name="T8" fmla="*/ 0 w 48"/>
                <a:gd name="T9" fmla="*/ 42 h 82"/>
                <a:gd name="T10" fmla="*/ 48 w 48"/>
                <a:gd name="T11" fmla="*/ 0 h 82"/>
                <a:gd name="T12" fmla="*/ 48 w 48"/>
                <a:gd name="T13" fmla="*/ 1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2">
                  <a:moveTo>
                    <a:pt x="48" y="12"/>
                  </a:moveTo>
                  <a:lnTo>
                    <a:pt x="14" y="42"/>
                  </a:lnTo>
                  <a:lnTo>
                    <a:pt x="48" y="70"/>
                  </a:lnTo>
                  <a:lnTo>
                    <a:pt x="48" y="82"/>
                  </a:lnTo>
                  <a:lnTo>
                    <a:pt x="0" y="42"/>
                  </a:lnTo>
                  <a:lnTo>
                    <a:pt x="48" y="0"/>
                  </a:lnTo>
                  <a:lnTo>
                    <a:pt x="48" y="1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sp>
        <p:nvSpPr>
          <p:cNvPr id="3" name="Oval 2"/>
          <p:cNvSpPr/>
          <p:nvPr userDrawn="1"/>
        </p:nvSpPr>
        <p:spPr>
          <a:xfrm>
            <a:off x="2148975" y="1977516"/>
            <a:ext cx="1366982" cy="1366982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6" name="Oval 65"/>
          <p:cNvSpPr/>
          <p:nvPr userDrawn="1"/>
        </p:nvSpPr>
        <p:spPr>
          <a:xfrm>
            <a:off x="1030351" y="2088390"/>
            <a:ext cx="848545" cy="848545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7" name="Oval 66"/>
          <p:cNvSpPr/>
          <p:nvPr userDrawn="1"/>
        </p:nvSpPr>
        <p:spPr>
          <a:xfrm>
            <a:off x="2590260" y="1735310"/>
            <a:ext cx="484411" cy="484411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8" name="Oval 67"/>
          <p:cNvSpPr/>
          <p:nvPr userDrawn="1"/>
        </p:nvSpPr>
        <p:spPr>
          <a:xfrm>
            <a:off x="4521469" y="1051819"/>
            <a:ext cx="1366982" cy="1366982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9" name="Oval 68"/>
          <p:cNvSpPr/>
          <p:nvPr userDrawn="1"/>
        </p:nvSpPr>
        <p:spPr>
          <a:xfrm>
            <a:off x="6198267" y="2093401"/>
            <a:ext cx="668176" cy="668176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0" name="Oval 69"/>
          <p:cNvSpPr/>
          <p:nvPr userDrawn="1"/>
        </p:nvSpPr>
        <p:spPr>
          <a:xfrm>
            <a:off x="6438694" y="2066424"/>
            <a:ext cx="1232083" cy="1232083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1" name="Oval 70"/>
          <p:cNvSpPr/>
          <p:nvPr userDrawn="1"/>
        </p:nvSpPr>
        <p:spPr>
          <a:xfrm>
            <a:off x="9421819" y="1729081"/>
            <a:ext cx="1366982" cy="1366982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2" name="Oval 71"/>
          <p:cNvSpPr/>
          <p:nvPr userDrawn="1"/>
        </p:nvSpPr>
        <p:spPr>
          <a:xfrm>
            <a:off x="9894179" y="1216321"/>
            <a:ext cx="668176" cy="668176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3" name="Oval 72"/>
          <p:cNvSpPr/>
          <p:nvPr userDrawn="1"/>
        </p:nvSpPr>
        <p:spPr>
          <a:xfrm>
            <a:off x="2148975" y="4983977"/>
            <a:ext cx="750810" cy="750810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4" name="Oval 73"/>
          <p:cNvSpPr/>
          <p:nvPr userDrawn="1"/>
        </p:nvSpPr>
        <p:spPr>
          <a:xfrm>
            <a:off x="2397334" y="4813199"/>
            <a:ext cx="357758" cy="357758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92" name="Group 91"/>
          <p:cNvGrpSpPr/>
          <p:nvPr userDrawn="1"/>
        </p:nvGrpSpPr>
        <p:grpSpPr>
          <a:xfrm>
            <a:off x="3943633" y="1565211"/>
            <a:ext cx="8733041" cy="6614959"/>
            <a:chOff x="3943629" y="1765230"/>
            <a:chExt cx="8733041" cy="6614959"/>
          </a:xfrm>
        </p:grpSpPr>
        <p:sp>
          <p:nvSpPr>
            <p:cNvPr id="93" name="Donut 92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4" name="Donut 93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5" name="Donut 94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6" name="Donut 95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7" name="Donut 96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8" name="Oval 97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99" name="Oval 98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00" name="Donut 99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1" name="Donut 100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2" name="Oval 101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03" name="Oval 102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04" name="Donut 103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5" name="Donut 104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6" name="Donut 105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7" name="Donut 106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8" name="Oval 107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09" name="Oval 108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10" name="Oval 109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11" name="Oval 110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12" name="Donut 111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3" name="Donut 112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4" name="Oval 113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15" name="Donut 114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6" name="Donut 115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7" name="Donut 116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8" name="Oval 117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19" name="Oval 118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20" name="Oval 119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</p:spTree>
    <p:extLst>
      <p:ext uri="{BB962C8B-B14F-4D97-AF65-F5344CB8AC3E}">
        <p14:creationId xmlns:p14="http://schemas.microsoft.com/office/powerpoint/2010/main" val="2665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-2">
    <p:bg>
      <p:bgPr>
        <a:solidFill>
          <a:srgbClr val="358F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 userDrawn="1"/>
        </p:nvGrpSpPr>
        <p:grpSpPr>
          <a:xfrm>
            <a:off x="3943633" y="1565211"/>
            <a:ext cx="8733041" cy="6614959"/>
            <a:chOff x="3943629" y="1765230"/>
            <a:chExt cx="8733041" cy="6614959"/>
          </a:xfrm>
        </p:grpSpPr>
        <p:sp>
          <p:nvSpPr>
            <p:cNvPr id="62" name="Donut 61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63" name="Donut 62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64" name="Donut 63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65" name="Donut 64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75" name="Donut 74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76" name="Oval 75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77" name="Oval 76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78" name="Donut 77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79" name="Donut 78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80" name="Oval 79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81" name="Oval 80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82" name="Donut 81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83" name="Donut 82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84" name="Donut 83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85" name="Donut 84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86" name="Oval 85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87" name="Oval 86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88" name="Oval 87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89" name="Oval 88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90" name="Donut 89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1" name="Donut 90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2" name="Oval 91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alpha val="8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93" name="Donut 92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4" name="Donut 93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alpha val="3000"/>
              </a:schemeClr>
            </a:solidFill>
            <a:ln>
              <a:solidFill>
                <a:schemeClr val="bg1">
                  <a:alpha val="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5" name="Donut 94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alpha val="5000"/>
              </a:schemeClr>
            </a:solidFill>
            <a:ln>
              <a:solidFill>
                <a:schemeClr val="bg1">
                  <a:alpha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6" name="Oval 95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97" name="Oval 96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98" name="Oval 97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alpha val="7000"/>
              </a:schemeClr>
            </a:solidFill>
            <a:ln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  <p:sp>
        <p:nvSpPr>
          <p:cNvPr id="2" name="Oval 1"/>
          <p:cNvSpPr/>
          <p:nvPr userDrawn="1"/>
        </p:nvSpPr>
        <p:spPr>
          <a:xfrm>
            <a:off x="11711066" y="-118202"/>
            <a:ext cx="562727" cy="562726"/>
          </a:xfrm>
          <a:prstGeom prst="ellipse">
            <a:avLst/>
          </a:prstGeom>
          <a:solidFill>
            <a:schemeClr val="bg1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44B5E3D8-B559-49FC-84E7-900B409E63B2}" type="slidenum">
              <a:rPr lang="id-ID" sz="1600" b="1" smtClean="0">
                <a:solidFill>
                  <a:srgbClr val="4E9F8E"/>
                </a:solidFill>
              </a:rPr>
              <a:pPr algn="ctr"/>
              <a:t>‹#›</a:t>
            </a:fld>
            <a:endParaRPr lang="id-ID" sz="1800" b="1" dirty="0">
              <a:solidFill>
                <a:srgbClr val="4E9F8E"/>
              </a:solidFill>
            </a:endParaRPr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11807070" y="6559227"/>
            <a:ext cx="214313" cy="220663"/>
            <a:chOff x="7015550" y="2614882"/>
            <a:chExt cx="214313" cy="220663"/>
          </a:xfrm>
          <a:solidFill>
            <a:schemeClr val="bg1"/>
          </a:solidFill>
        </p:grpSpPr>
        <p:sp>
          <p:nvSpPr>
            <p:cNvPr id="49" name="Freeform 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7015550" y="2614882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50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7091750" y="2657745"/>
              <a:ext cx="76200" cy="131763"/>
            </a:xfrm>
            <a:custGeom>
              <a:avLst/>
              <a:gdLst>
                <a:gd name="T0" fmla="*/ 0 w 48"/>
                <a:gd name="T1" fmla="*/ 70 h 83"/>
                <a:gd name="T2" fmla="*/ 34 w 48"/>
                <a:gd name="T3" fmla="*/ 40 h 83"/>
                <a:gd name="T4" fmla="*/ 0 w 48"/>
                <a:gd name="T5" fmla="*/ 13 h 83"/>
                <a:gd name="T6" fmla="*/ 0 w 48"/>
                <a:gd name="T7" fmla="*/ 0 h 83"/>
                <a:gd name="T8" fmla="*/ 48 w 48"/>
                <a:gd name="T9" fmla="*/ 40 h 83"/>
                <a:gd name="T10" fmla="*/ 0 w 48"/>
                <a:gd name="T11" fmla="*/ 83 h 83"/>
                <a:gd name="T12" fmla="*/ 0 w 48"/>
                <a:gd name="T13" fmla="*/ 7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3">
                  <a:moveTo>
                    <a:pt x="0" y="70"/>
                  </a:moveTo>
                  <a:lnTo>
                    <a:pt x="34" y="40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8" y="40"/>
                  </a:lnTo>
                  <a:lnTo>
                    <a:pt x="0" y="83"/>
                  </a:lnTo>
                  <a:lnTo>
                    <a:pt x="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grpSp>
        <p:nvGrpSpPr>
          <p:cNvPr id="56" name="Group 55"/>
          <p:cNvGrpSpPr/>
          <p:nvPr userDrawn="1"/>
        </p:nvGrpSpPr>
        <p:grpSpPr>
          <a:xfrm>
            <a:off x="11370388" y="6559227"/>
            <a:ext cx="214313" cy="220663"/>
            <a:chOff x="7395183" y="3832633"/>
            <a:chExt cx="214313" cy="220663"/>
          </a:xfrm>
          <a:solidFill>
            <a:schemeClr val="bg1"/>
          </a:solidFill>
        </p:grpSpPr>
        <p:sp>
          <p:nvSpPr>
            <p:cNvPr id="51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7395183" y="3832633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52" name="Freeform 8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7457096" y="3880258"/>
              <a:ext cx="76200" cy="130175"/>
            </a:xfrm>
            <a:custGeom>
              <a:avLst/>
              <a:gdLst>
                <a:gd name="T0" fmla="*/ 48 w 48"/>
                <a:gd name="T1" fmla="*/ 12 h 82"/>
                <a:gd name="T2" fmla="*/ 14 w 48"/>
                <a:gd name="T3" fmla="*/ 42 h 82"/>
                <a:gd name="T4" fmla="*/ 48 w 48"/>
                <a:gd name="T5" fmla="*/ 70 h 82"/>
                <a:gd name="T6" fmla="*/ 48 w 48"/>
                <a:gd name="T7" fmla="*/ 82 h 82"/>
                <a:gd name="T8" fmla="*/ 0 w 48"/>
                <a:gd name="T9" fmla="*/ 42 h 82"/>
                <a:gd name="T10" fmla="*/ 48 w 48"/>
                <a:gd name="T11" fmla="*/ 0 h 82"/>
                <a:gd name="T12" fmla="*/ 48 w 48"/>
                <a:gd name="T13" fmla="*/ 1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2">
                  <a:moveTo>
                    <a:pt x="48" y="12"/>
                  </a:moveTo>
                  <a:lnTo>
                    <a:pt x="14" y="42"/>
                  </a:lnTo>
                  <a:lnTo>
                    <a:pt x="48" y="70"/>
                  </a:lnTo>
                  <a:lnTo>
                    <a:pt x="48" y="82"/>
                  </a:lnTo>
                  <a:lnTo>
                    <a:pt x="0" y="42"/>
                  </a:lnTo>
                  <a:lnTo>
                    <a:pt x="48" y="0"/>
                  </a:lnTo>
                  <a:lnTo>
                    <a:pt x="48" y="1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sp>
        <p:nvSpPr>
          <p:cNvPr id="3" name="Oval 2"/>
          <p:cNvSpPr/>
          <p:nvPr userDrawn="1"/>
        </p:nvSpPr>
        <p:spPr>
          <a:xfrm>
            <a:off x="537727" y="114819"/>
            <a:ext cx="1366982" cy="1366982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6" name="Oval 65"/>
          <p:cNvSpPr/>
          <p:nvPr userDrawn="1"/>
        </p:nvSpPr>
        <p:spPr>
          <a:xfrm>
            <a:off x="796945" y="1460738"/>
            <a:ext cx="848545" cy="848545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7" name="Oval 66"/>
          <p:cNvSpPr/>
          <p:nvPr userDrawn="1"/>
        </p:nvSpPr>
        <p:spPr>
          <a:xfrm>
            <a:off x="2816355" y="605104"/>
            <a:ext cx="484411" cy="484411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8" name="Oval 67"/>
          <p:cNvSpPr/>
          <p:nvPr userDrawn="1"/>
        </p:nvSpPr>
        <p:spPr>
          <a:xfrm>
            <a:off x="7674933" y="2185609"/>
            <a:ext cx="1366982" cy="1366982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9" name="Oval 68"/>
          <p:cNvSpPr/>
          <p:nvPr userDrawn="1"/>
        </p:nvSpPr>
        <p:spPr>
          <a:xfrm>
            <a:off x="5586909" y="3317211"/>
            <a:ext cx="668176" cy="668176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0" name="Oval 69"/>
          <p:cNvSpPr/>
          <p:nvPr userDrawn="1"/>
        </p:nvSpPr>
        <p:spPr>
          <a:xfrm>
            <a:off x="4671299" y="3077232"/>
            <a:ext cx="1232083" cy="1232083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1" name="Oval 70"/>
          <p:cNvSpPr/>
          <p:nvPr userDrawn="1"/>
        </p:nvSpPr>
        <p:spPr>
          <a:xfrm>
            <a:off x="7093371" y="-118202"/>
            <a:ext cx="1366982" cy="1366982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2" name="Oval 71"/>
          <p:cNvSpPr/>
          <p:nvPr userDrawn="1"/>
        </p:nvSpPr>
        <p:spPr>
          <a:xfrm>
            <a:off x="8766769" y="2451873"/>
            <a:ext cx="668176" cy="668176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3" name="Oval 72"/>
          <p:cNvSpPr/>
          <p:nvPr userDrawn="1"/>
        </p:nvSpPr>
        <p:spPr>
          <a:xfrm>
            <a:off x="1832658" y="5104093"/>
            <a:ext cx="750810" cy="750810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4" name="Oval 73"/>
          <p:cNvSpPr/>
          <p:nvPr userDrawn="1"/>
        </p:nvSpPr>
        <p:spPr>
          <a:xfrm>
            <a:off x="2225710" y="3951557"/>
            <a:ext cx="357758" cy="357758"/>
          </a:xfrm>
          <a:prstGeom prst="ellipse">
            <a:avLst/>
          </a:prstGeom>
          <a:solidFill>
            <a:schemeClr val="bg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8" name="Rectangle 47"/>
          <p:cNvSpPr/>
          <p:nvPr userDrawn="1"/>
        </p:nvSpPr>
        <p:spPr>
          <a:xfrm>
            <a:off x="3102781" y="6383339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d-ID" sz="1100" b="0" i="0" u="none" dirty="0" err="1">
                <a:solidFill>
                  <a:schemeClr val="bg1">
                    <a:lumMod val="95000"/>
                  </a:schemeClr>
                </a:solidFill>
              </a:rPr>
              <a:t>www.igalileo</a:t>
            </a:r>
            <a:r>
              <a:rPr lang="id-ID" sz="1100" b="0" i="0" u="none" baseline="0" dirty="0" err="1">
                <a:solidFill>
                  <a:schemeClr val="bg1">
                    <a:lumMod val="95000"/>
                  </a:schemeClr>
                </a:solidFill>
              </a:rPr>
              <a:t>.cz</a:t>
            </a:r>
            <a:endParaRPr lang="id-ID" sz="1050" b="0" i="0" u="none" baseline="0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en-US" sz="900" dirty="0">
                <a:solidFill>
                  <a:schemeClr val="bg1">
                    <a:lumMod val="95000"/>
                  </a:schemeClr>
                </a:solidFill>
              </a:rPr>
              <a:t>© 2017 Dušan Procházka. All Rights Reserved. </a:t>
            </a:r>
            <a:endParaRPr lang="id-ID" sz="900" dirty="0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53" name="Group 52"/>
          <p:cNvGrpSpPr/>
          <p:nvPr userDrawn="1"/>
        </p:nvGrpSpPr>
        <p:grpSpPr>
          <a:xfrm>
            <a:off x="276313" y="6502736"/>
            <a:ext cx="731511" cy="276999"/>
            <a:chOff x="404977" y="6383122"/>
            <a:chExt cx="731513" cy="276999"/>
          </a:xfrm>
        </p:grpSpPr>
        <p:sp>
          <p:nvSpPr>
            <p:cNvPr id="54" name="TextBox 53"/>
            <p:cNvSpPr txBox="1"/>
            <p:nvPr/>
          </p:nvSpPr>
          <p:spPr>
            <a:xfrm>
              <a:off x="512343" y="6383122"/>
              <a:ext cx="62414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1200" dirty="0">
                  <a:solidFill>
                    <a:schemeClr val="bg1"/>
                  </a:solidFill>
                  <a:latin typeface="Raleway" panose="020B0003030101060003" pitchFamily="34" charset="0"/>
                </a:rPr>
                <a:t>MOST</a:t>
              </a: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404977" y="6417778"/>
              <a:ext cx="181253" cy="189215"/>
              <a:chOff x="4573232" y="2256703"/>
              <a:chExt cx="838558" cy="875393"/>
            </a:xfrm>
          </p:grpSpPr>
          <p:sp>
            <p:nvSpPr>
              <p:cNvPr id="58" name="Oval 57"/>
              <p:cNvSpPr/>
              <p:nvPr/>
            </p:nvSpPr>
            <p:spPr>
              <a:xfrm>
                <a:off x="4573232" y="2542000"/>
                <a:ext cx="590096" cy="590096"/>
              </a:xfrm>
              <a:prstGeom prst="ellipse">
                <a:avLst/>
              </a:prstGeom>
              <a:solidFill>
                <a:srgbClr val="4E9F8E">
                  <a:alpha val="7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sz="500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4821694" y="2542000"/>
                <a:ext cx="590096" cy="590096"/>
              </a:xfrm>
              <a:prstGeom prst="ellipse">
                <a:avLst/>
              </a:prstGeom>
              <a:solidFill>
                <a:srgbClr val="4E9F8E">
                  <a:alpha val="7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sz="500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4697463" y="2256703"/>
                <a:ext cx="590096" cy="590096"/>
              </a:xfrm>
              <a:prstGeom prst="ellipse">
                <a:avLst/>
              </a:prstGeom>
              <a:solidFill>
                <a:srgbClr val="4E9F8E">
                  <a:alpha val="7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sz="5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4440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8" grpId="1"/>
      <p:bldP spid="48" grpId="2"/>
      <p:bldP spid="48" grpId="3"/>
      <p:bldP spid="48" grpId="4"/>
      <p:bldP spid="48" grpId="5"/>
      <p:bldP spid="48" grpId="6"/>
      <p:bldP spid="48" grpId="7"/>
      <p:bldP spid="48" grpId="8"/>
      <p:bldP spid="48" grpId="9"/>
      <p:bldP spid="48" grpId="10"/>
      <p:bldP spid="48" grpId="11"/>
      <p:bldP spid="48" grpId="12"/>
      <p:bldP spid="48" grpId="13"/>
    </p:bld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ulk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31354" y="205334"/>
            <a:ext cx="2996295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432874" y="205334"/>
            <a:ext cx="410451" cy="4106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6016758-1A75-4D06-A49E-9B863093CFA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 hasCustomPrompt="1"/>
          </p:nvPr>
        </p:nvSpPr>
        <p:spPr>
          <a:xfrm>
            <a:off x="5746318" y="4045080"/>
            <a:ext cx="6033634" cy="821336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4560">
                <a:solidFill>
                  <a:schemeClr val="bg1"/>
                </a:solidFill>
              </a:defRPr>
            </a:lvl1pPr>
          </a:lstStyle>
          <a:p>
            <a:r>
              <a:rPr lang="cs-CZ" noProof="0" dirty="0"/>
              <a:t>Název prezentace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5746318" y="5010150"/>
            <a:ext cx="6033634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 dirty="0"/>
              <a:t>Jméno Příjmení  |  x. x. 20xx  |  Město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724649"/>
            <a:ext cx="5057247" cy="5133351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7672" y="698136"/>
            <a:ext cx="4514964" cy="1773325"/>
          </a:xfrm>
          <a:prstGeom prst="rect">
            <a:avLst/>
          </a:prstGeom>
        </p:spPr>
      </p:pic>
      <p:cxnSp>
        <p:nvCxnSpPr>
          <p:cNvPr id="8" name="Přímá spojnice 7"/>
          <p:cNvCxnSpPr/>
          <p:nvPr userDrawn="1"/>
        </p:nvCxnSpPr>
        <p:spPr>
          <a:xfrm>
            <a:off x="5746318" y="4928016"/>
            <a:ext cx="644408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ástupný symbol pro datum 12"/>
          <p:cNvSpPr>
            <a:spLocks noGrp="1"/>
          </p:cNvSpPr>
          <p:nvPr>
            <p:ph type="dt" sz="half" idx="14"/>
          </p:nvPr>
        </p:nvSpPr>
        <p:spPr>
          <a:xfrm>
            <a:off x="205225" y="205334"/>
            <a:ext cx="820903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C1E2DBC-815A-4A0A-93E7-55434B222DB9}" type="datetime1">
              <a:rPr lang="cs-CZ" smtClean="0"/>
              <a:pPr/>
              <a:t>13.10.2021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1448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97767" y="1437338"/>
            <a:ext cx="10794869" cy="4517348"/>
          </a:xfrm>
        </p:spPr>
        <p:txBody>
          <a:bodyPr/>
          <a:lstStyle>
            <a:lvl1pPr>
              <a:defRPr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 noProof="0" dirty="0"/>
              <a:t>První úroveň</a:t>
            </a:r>
          </a:p>
          <a:p>
            <a:pPr lvl="1"/>
            <a:r>
              <a:rPr lang="cs-CZ" noProof="0" dirty="0"/>
              <a:t>Druhá úroveň</a:t>
            </a:r>
          </a:p>
          <a:p>
            <a:pPr lvl="2"/>
            <a:r>
              <a:rPr lang="cs-CZ" noProof="0" dirty="0"/>
              <a:t>Třetí úroveň</a:t>
            </a:r>
          </a:p>
          <a:p>
            <a:pPr lvl="3"/>
            <a:r>
              <a:rPr lang="cs-CZ" noProof="0" dirty="0"/>
              <a:t>Čtvrtá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4B96-280F-467B-A801-B61BFC0E30CA}" type="datetime1">
              <a:rPr lang="cs-CZ" smtClean="0"/>
              <a:t>13.10.2021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56721-BB38-4972-8ACD-5A2C9377E3B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 dirty="0"/>
              <a:t>Nadpis (shrnutí snímku)</a:t>
            </a:r>
            <a:endParaRPr lang="cs-CZ" dirty="0"/>
          </a:p>
        </p:txBody>
      </p:sp>
      <p:cxnSp>
        <p:nvCxnSpPr>
          <p:cNvPr id="7" name="Přímá spojnice 6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583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rázek 10"/>
          <p:cNvSpPr>
            <a:spLocks noGrp="1"/>
          </p:cNvSpPr>
          <p:nvPr>
            <p:ph type="pic" sz="quarter" idx="13" hasCustomPrompt="1"/>
          </p:nvPr>
        </p:nvSpPr>
        <p:spPr>
          <a:xfrm>
            <a:off x="697767" y="1437338"/>
            <a:ext cx="10794869" cy="4517348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 dirty="0"/>
              <a:t>Obrázek</a:t>
            </a:r>
          </a:p>
        </p:txBody>
      </p:sp>
      <p:sp>
        <p:nvSpPr>
          <p:cNvPr id="9" name="Nadpis 8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 dirty="0"/>
              <a:t>Nadpis (shrnutí snímku)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8D0910C-6FDB-4DC1-843F-503FA95A75E3}" type="datetime1">
              <a:rPr lang="cs-CZ" smtClean="0"/>
              <a:t>13.10.2021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E956721-BB38-4972-8ACD-5A2C9377E3B4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7" name="Přímá spojnice 6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431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obsahy svis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1246366" y="6206347"/>
            <a:ext cx="246271" cy="246401"/>
          </a:xfrm>
        </p:spPr>
        <p:txBody>
          <a:bodyPr/>
          <a:lstStyle>
            <a:lvl1pPr>
              <a:defRPr/>
            </a:lvl1pPr>
          </a:lstStyle>
          <a:p>
            <a:fld id="{1E956721-BB38-4972-8ACD-5A2C9377E3B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Zápatí prezentace</a:t>
            </a:r>
          </a:p>
        </p:txBody>
      </p:sp>
      <p:sp>
        <p:nvSpPr>
          <p:cNvPr id="13" name="Nadpis 1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 dirty="0"/>
              <a:t>Nadpis (shrnutí snímku)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2" hasCustomPrompt="1"/>
          </p:nvPr>
        </p:nvSpPr>
        <p:spPr>
          <a:xfrm>
            <a:off x="697767" y="1437338"/>
            <a:ext cx="4986983" cy="45173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 hasCustomPrompt="1"/>
          </p:nvPr>
        </p:nvSpPr>
        <p:spPr>
          <a:xfrm>
            <a:off x="6505653" y="1437338"/>
            <a:ext cx="4986983" cy="45173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</p:txBody>
      </p:sp>
      <p:cxnSp>
        <p:nvCxnSpPr>
          <p:cNvPr id="4" name="Přímá spojnice 3"/>
          <p:cNvCxnSpPr/>
          <p:nvPr userDrawn="1"/>
        </p:nvCxnSpPr>
        <p:spPr>
          <a:xfrm>
            <a:off x="6096000" y="1437338"/>
            <a:ext cx="0" cy="45173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ástupný symbol pro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77F53E6-60F1-40C1-85DA-C91252DEB725}" type="datetime1">
              <a:rPr lang="cs-CZ" smtClean="0"/>
              <a:t>13.10.2021</a:t>
            </a:fld>
            <a:endParaRPr lang="cs-CZ" dirty="0"/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9613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obrázek svis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2" hasCustomPrompt="1"/>
          </p:nvPr>
        </p:nvSpPr>
        <p:spPr>
          <a:xfrm>
            <a:off x="697767" y="1437338"/>
            <a:ext cx="4986983" cy="45173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 noProof="0" dirty="0"/>
              <a:t>První úroveň</a:t>
            </a:r>
          </a:p>
          <a:p>
            <a:pPr lvl="1"/>
            <a:r>
              <a:rPr lang="cs-CZ" noProof="0" dirty="0"/>
              <a:t>Druhá úroveň</a:t>
            </a:r>
          </a:p>
          <a:p>
            <a:pPr lvl="2"/>
            <a:r>
              <a:rPr lang="cs-CZ" noProof="0" dirty="0"/>
              <a:t>Třetí úroveň</a:t>
            </a:r>
          </a:p>
          <a:p>
            <a:pPr lvl="3"/>
            <a:r>
              <a:rPr lang="cs-CZ" noProof="0" dirty="0"/>
              <a:t>Čtvrtá úroveň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3" hasCustomPrompt="1"/>
          </p:nvPr>
        </p:nvSpPr>
        <p:spPr>
          <a:xfrm>
            <a:off x="6505653" y="1437338"/>
            <a:ext cx="4986983" cy="4517348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 dirty="0"/>
              <a:t>Obrázek</a:t>
            </a:r>
          </a:p>
        </p:txBody>
      </p:sp>
      <p:sp>
        <p:nvSpPr>
          <p:cNvPr id="13" name="Nadpis 1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 dirty="0"/>
              <a:t>Nadpis (shrnutí snímku)</a:t>
            </a: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6096000" y="1437338"/>
            <a:ext cx="0" cy="45173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85E233-C17C-4245-989B-06A5E928ECF6}" type="datetime1">
              <a:rPr lang="cs-CZ" smtClean="0"/>
              <a:t>13.10.2021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6"/>
          </p:nvPr>
        </p:nvSpPr>
        <p:spPr>
          <a:xfrm>
            <a:off x="11246366" y="6206347"/>
            <a:ext cx="246271" cy="246401"/>
          </a:xfrm>
        </p:spPr>
        <p:txBody>
          <a:bodyPr/>
          <a:lstStyle/>
          <a:p>
            <a:fld id="{1E956721-BB38-4972-8ACD-5A2C9377E3B4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4647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obsahy vodorovn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956721-BB38-4972-8ACD-5A2C9377E3B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Zápatí prezentace</a:t>
            </a:r>
          </a:p>
        </p:txBody>
      </p:sp>
      <p:sp>
        <p:nvSpPr>
          <p:cNvPr id="13" name="Nadpis 1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 dirty="0"/>
              <a:t>Nadpis (shrnutí snímku)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2" hasCustomPrompt="1"/>
          </p:nvPr>
        </p:nvSpPr>
        <p:spPr>
          <a:xfrm>
            <a:off x="697767" y="1437338"/>
            <a:ext cx="10794869" cy="20533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 hasCustomPrompt="1"/>
          </p:nvPr>
        </p:nvSpPr>
        <p:spPr>
          <a:xfrm>
            <a:off x="697767" y="3901346"/>
            <a:ext cx="10794869" cy="20533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E048EA8-51B7-4B8C-95D6-A6BE49F7301A}" type="datetime1">
              <a:rPr lang="cs-CZ" smtClean="0"/>
              <a:t>13.10.2021</a:t>
            </a:fld>
            <a:endParaRPr lang="cs-CZ" dirty="0"/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742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3943634" y="1565213"/>
            <a:ext cx="8733041" cy="6614959"/>
            <a:chOff x="3943629" y="1765230"/>
            <a:chExt cx="8733041" cy="6614959"/>
          </a:xfrm>
        </p:grpSpPr>
        <p:sp>
          <p:nvSpPr>
            <p:cNvPr id="8" name="Donut 7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4" name="Oval 13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5" name="Donut 14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42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6" name="Donut 15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lumMod val="95000"/>
                <a:alpha val="39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8" name="Oval 17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9" name="Donut 18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0" name="Donut 19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1" name="Donut 20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2" name="Donut 21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4" name="Oval 23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5" name="Oval 24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6" name="Oval 25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7" name="Donut 26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0" name="Donut 29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1" name="Donut 30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2" name="Donut 31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4" name="Oval 33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5" name="Oval 34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</p:spTree>
    <p:extLst>
      <p:ext uri="{BB962C8B-B14F-4D97-AF65-F5344CB8AC3E}">
        <p14:creationId xmlns:p14="http://schemas.microsoft.com/office/powerpoint/2010/main" val="19481403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obrázek vodorovn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2" hasCustomPrompt="1"/>
          </p:nvPr>
        </p:nvSpPr>
        <p:spPr>
          <a:xfrm>
            <a:off x="697767" y="1437338"/>
            <a:ext cx="10794869" cy="20533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 noProof="0" dirty="0"/>
              <a:t>První úroveň</a:t>
            </a:r>
          </a:p>
          <a:p>
            <a:pPr lvl="1"/>
            <a:r>
              <a:rPr lang="cs-CZ" noProof="0" dirty="0"/>
              <a:t>Druhá úroveň</a:t>
            </a:r>
          </a:p>
          <a:p>
            <a:pPr lvl="2"/>
            <a:r>
              <a:rPr lang="cs-CZ" noProof="0" dirty="0"/>
              <a:t>Třetí úroveň</a:t>
            </a:r>
          </a:p>
          <a:p>
            <a:pPr lvl="3"/>
            <a:r>
              <a:rPr lang="cs-CZ" noProof="0" dirty="0"/>
              <a:t>Čtvrtá úroveň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3" hasCustomPrompt="1"/>
          </p:nvPr>
        </p:nvSpPr>
        <p:spPr>
          <a:xfrm>
            <a:off x="697767" y="3901346"/>
            <a:ext cx="10794869" cy="2053340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 dirty="0"/>
              <a:t>Obrázek</a:t>
            </a:r>
          </a:p>
        </p:txBody>
      </p:sp>
      <p:sp>
        <p:nvSpPr>
          <p:cNvPr id="13" name="Nadpis 1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 dirty="0"/>
              <a:t>Nadpis (shrnutí snímku)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137607E-B2D1-4942-9047-C4155398A5BD}" type="datetime1">
              <a:rPr lang="cs-CZ" smtClean="0"/>
              <a:t>13.10.2021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E956721-BB38-4972-8ACD-5A2C9377E3B4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544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obrázky s titul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1246366" y="6206347"/>
            <a:ext cx="246271" cy="246401"/>
          </a:xfrm>
        </p:spPr>
        <p:txBody>
          <a:bodyPr/>
          <a:lstStyle>
            <a:lvl1pPr>
              <a:defRPr/>
            </a:lvl1pPr>
          </a:lstStyle>
          <a:p>
            <a:fld id="{1E956721-BB38-4972-8ACD-5A2C9377E3B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Zápatí prezentace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3" hasCustomPrompt="1"/>
          </p:nvPr>
        </p:nvSpPr>
        <p:spPr>
          <a:xfrm>
            <a:off x="697767" y="1437338"/>
            <a:ext cx="4986983" cy="1765873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 dirty="0"/>
              <a:t>Obrázek</a:t>
            </a:r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4" hasCustomPrompt="1"/>
          </p:nvPr>
        </p:nvSpPr>
        <p:spPr>
          <a:xfrm>
            <a:off x="697767" y="3285345"/>
            <a:ext cx="4986983" cy="328534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14000"/>
              </a:lnSpc>
              <a:buFontTx/>
              <a:buNone/>
              <a:defRPr sz="1824"/>
            </a:lvl1pPr>
          </a:lstStyle>
          <a:p>
            <a:pPr lvl="0"/>
            <a:r>
              <a:rPr lang="cs-CZ" noProof="0" dirty="0"/>
              <a:t>Titulek</a:t>
            </a:r>
          </a:p>
        </p:txBody>
      </p:sp>
      <p:sp>
        <p:nvSpPr>
          <p:cNvPr id="14" name="Zástupný symbol pro obrázek 10"/>
          <p:cNvSpPr>
            <a:spLocks noGrp="1"/>
          </p:cNvSpPr>
          <p:nvPr>
            <p:ph type="pic" sz="quarter" idx="15" hasCustomPrompt="1"/>
          </p:nvPr>
        </p:nvSpPr>
        <p:spPr>
          <a:xfrm>
            <a:off x="697767" y="3778146"/>
            <a:ext cx="4986983" cy="1765873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 dirty="0"/>
              <a:t>Obrázek</a:t>
            </a:r>
          </a:p>
        </p:txBody>
      </p:sp>
      <p:sp>
        <p:nvSpPr>
          <p:cNvPr id="15" name="Zástupný symbol pro text 12"/>
          <p:cNvSpPr>
            <a:spLocks noGrp="1"/>
          </p:cNvSpPr>
          <p:nvPr>
            <p:ph type="body" sz="quarter" idx="16" hasCustomPrompt="1"/>
          </p:nvPr>
        </p:nvSpPr>
        <p:spPr>
          <a:xfrm>
            <a:off x="697767" y="5626152"/>
            <a:ext cx="4986983" cy="328534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14000"/>
              </a:lnSpc>
              <a:buFontTx/>
              <a:buNone/>
              <a:defRPr sz="1824"/>
            </a:lvl1pPr>
          </a:lstStyle>
          <a:p>
            <a:pPr lvl="0"/>
            <a:r>
              <a:rPr lang="cs-CZ" noProof="0" dirty="0"/>
              <a:t>Titulek</a:t>
            </a:r>
          </a:p>
        </p:txBody>
      </p:sp>
      <p:sp>
        <p:nvSpPr>
          <p:cNvPr id="16" name="Zástupný symbol pro obrázek 10"/>
          <p:cNvSpPr>
            <a:spLocks noGrp="1"/>
          </p:cNvSpPr>
          <p:nvPr>
            <p:ph type="pic" sz="quarter" idx="17" hasCustomPrompt="1"/>
          </p:nvPr>
        </p:nvSpPr>
        <p:spPr>
          <a:xfrm>
            <a:off x="6505653" y="1437338"/>
            <a:ext cx="4986983" cy="1765873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 dirty="0"/>
              <a:t>Obrázek</a:t>
            </a:r>
          </a:p>
        </p:txBody>
      </p:sp>
      <p:sp>
        <p:nvSpPr>
          <p:cNvPr id="17" name="Zástupný symbol pro text 12"/>
          <p:cNvSpPr>
            <a:spLocks noGrp="1"/>
          </p:cNvSpPr>
          <p:nvPr>
            <p:ph type="body" sz="quarter" idx="18" hasCustomPrompt="1"/>
          </p:nvPr>
        </p:nvSpPr>
        <p:spPr>
          <a:xfrm>
            <a:off x="6505653" y="3285345"/>
            <a:ext cx="4986983" cy="328534"/>
          </a:xfrm>
        </p:spPr>
        <p:txBody>
          <a:bodyPr anchor="ctr" anchorCtr="0">
            <a:noAutofit/>
          </a:bodyPr>
          <a:lstStyle>
            <a:lvl1pPr marL="0" marR="0" indent="0" algn="l" defTabSz="1189188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1824"/>
            </a:lvl1pPr>
          </a:lstStyle>
          <a:p>
            <a:pPr lvl="0"/>
            <a:r>
              <a:rPr lang="cs-CZ" noProof="0" dirty="0"/>
              <a:t>Titulek</a:t>
            </a:r>
          </a:p>
        </p:txBody>
      </p:sp>
      <p:sp>
        <p:nvSpPr>
          <p:cNvPr id="18" name="Zástupný symbol pro obrázek 10"/>
          <p:cNvSpPr>
            <a:spLocks noGrp="1"/>
          </p:cNvSpPr>
          <p:nvPr>
            <p:ph type="pic" sz="quarter" idx="19" hasCustomPrompt="1"/>
          </p:nvPr>
        </p:nvSpPr>
        <p:spPr>
          <a:xfrm>
            <a:off x="6505653" y="3778146"/>
            <a:ext cx="4986983" cy="1765873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 dirty="0"/>
              <a:t>Obrázek</a:t>
            </a:r>
          </a:p>
        </p:txBody>
      </p:sp>
      <p:sp>
        <p:nvSpPr>
          <p:cNvPr id="19" name="Zástupný symbol pro text 12"/>
          <p:cNvSpPr>
            <a:spLocks noGrp="1"/>
          </p:cNvSpPr>
          <p:nvPr>
            <p:ph type="body" sz="quarter" idx="20" hasCustomPrompt="1"/>
          </p:nvPr>
        </p:nvSpPr>
        <p:spPr>
          <a:xfrm>
            <a:off x="6505653" y="5626152"/>
            <a:ext cx="4986983" cy="328534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14000"/>
              </a:lnSpc>
              <a:buFontTx/>
              <a:buNone/>
              <a:defRPr sz="1824"/>
            </a:lvl1pPr>
          </a:lstStyle>
          <a:p>
            <a:pPr lvl="0"/>
            <a:r>
              <a:rPr lang="cs-CZ" noProof="0" dirty="0"/>
              <a:t>Titulek</a:t>
            </a:r>
          </a:p>
        </p:txBody>
      </p:sp>
      <p:sp>
        <p:nvSpPr>
          <p:cNvPr id="22" name="Nadpis 2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 dirty="0"/>
              <a:t>Nadpis (shrnutí snímku)</a:t>
            </a: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6096000" y="1437338"/>
            <a:ext cx="0" cy="45173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datum 1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4CAD9D25-A1E9-493A-86C6-819729766DF2}" type="datetime1">
              <a:rPr lang="cs-CZ" smtClean="0"/>
              <a:t>13.10.2021</a:t>
            </a:fld>
            <a:endParaRPr lang="cs-CZ" dirty="0"/>
          </a:p>
        </p:txBody>
      </p:sp>
      <p:cxnSp>
        <p:nvCxnSpPr>
          <p:cNvPr id="21" name="Přímá spojnice 20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54031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cs-CZ" noProof="0" dirty="0"/>
              <a:t>Nadpis (shrnutí snímku)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527F-7693-488A-9165-4008CD404A8D}" type="datetime1">
              <a:rPr lang="cs-CZ" smtClean="0"/>
              <a:t>13.10.2021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56721-BB38-4972-8ACD-5A2C9377E3B4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6" name="Přímá spojnice 5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1053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 bez zápa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cs-CZ" noProof="0" dirty="0"/>
              <a:t>Nadpis (shrnutí snímku)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649311" y="0"/>
            <a:ext cx="820903" cy="4106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8E9527F-7693-488A-9165-4008CD404A8D}" type="datetime1">
              <a:rPr lang="cs-CZ" smtClean="0"/>
              <a:pPr/>
              <a:t>13.10.2021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7675439" y="0"/>
            <a:ext cx="2996295" cy="4106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10876960" y="0"/>
            <a:ext cx="410451" cy="4106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956721-BB38-4972-8ACD-5A2C9377E3B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93207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ol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31354" y="205335"/>
            <a:ext cx="2996295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432874" y="205335"/>
            <a:ext cx="410451" cy="4106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6016758-1A75-4D06-A49E-9B863093CFA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 hasCustomPrompt="1"/>
          </p:nvPr>
        </p:nvSpPr>
        <p:spPr>
          <a:xfrm>
            <a:off x="697767" y="4332570"/>
            <a:ext cx="10794869" cy="821336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5016">
                <a:solidFill>
                  <a:schemeClr val="bg1"/>
                </a:solidFill>
              </a:defRPr>
            </a:lvl1pPr>
          </a:lstStyle>
          <a:p>
            <a:r>
              <a:rPr lang="cs-CZ" noProof="0" dirty="0"/>
              <a:t>Název kapitoly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697767" y="5297639"/>
            <a:ext cx="10794869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 dirty="0"/>
              <a:t>Podtitulek</a:t>
            </a:r>
          </a:p>
        </p:txBody>
      </p:sp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3373" y="205336"/>
            <a:ext cx="1641805" cy="644846"/>
          </a:xfrm>
          <a:prstGeom prst="rect">
            <a:avLst/>
          </a:prstGeom>
        </p:spPr>
      </p:pic>
      <p:sp>
        <p:nvSpPr>
          <p:cNvPr id="11" name="Zástupný symbol pro obrázek 10"/>
          <p:cNvSpPr>
            <a:spLocks noGrp="1"/>
          </p:cNvSpPr>
          <p:nvPr>
            <p:ph type="pic" sz="quarter" idx="14"/>
          </p:nvPr>
        </p:nvSpPr>
        <p:spPr>
          <a:xfrm>
            <a:off x="0" y="1026670"/>
            <a:ext cx="12190404" cy="308001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cs-CZ" dirty="0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5"/>
          </p:nvPr>
        </p:nvSpPr>
        <p:spPr>
          <a:xfrm>
            <a:off x="205225" y="205335"/>
            <a:ext cx="820903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B545628-BCB0-41C7-8210-65556B724544}" type="datetime1">
              <a:rPr lang="cs-CZ" smtClean="0"/>
              <a:pPr/>
              <a:t>13.10.2021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98707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one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373206" y="205334"/>
            <a:ext cx="2996295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574727" y="205334"/>
            <a:ext cx="410451" cy="4106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6016758-1A75-4D06-A49E-9B863093CFA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 hasCustomPrompt="1"/>
          </p:nvPr>
        </p:nvSpPr>
        <p:spPr>
          <a:xfrm>
            <a:off x="697767" y="3018286"/>
            <a:ext cx="6033634" cy="821336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5016">
                <a:solidFill>
                  <a:schemeClr val="bg1"/>
                </a:solidFill>
              </a:defRPr>
            </a:lvl1pPr>
          </a:lstStyle>
          <a:p>
            <a:r>
              <a:rPr lang="cs-CZ" noProof="0" dirty="0"/>
              <a:t>Kontaktujte nás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697767" y="3983356"/>
            <a:ext cx="6033634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 dirty="0"/>
              <a:t>Jméno</a:t>
            </a:r>
          </a:p>
        </p:txBody>
      </p:sp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767" y="698136"/>
            <a:ext cx="3078385" cy="1209085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1162" y="1929984"/>
            <a:ext cx="5250839" cy="4928016"/>
          </a:xfrm>
          <a:prstGeom prst="rect">
            <a:avLst/>
          </a:prstGeom>
        </p:spPr>
      </p:pic>
      <p:sp>
        <p:nvSpPr>
          <p:cNvPr id="12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697767" y="4393992"/>
            <a:ext cx="6033634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 i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 dirty="0"/>
              <a:t>pozice</a:t>
            </a:r>
          </a:p>
        </p:txBody>
      </p:sp>
      <p:sp>
        <p:nvSpPr>
          <p:cNvPr id="13" name="Zástupný symbol pro text 14"/>
          <p:cNvSpPr>
            <a:spLocks noGrp="1"/>
          </p:cNvSpPr>
          <p:nvPr>
            <p:ph type="body" sz="quarter" idx="15" hasCustomPrompt="1"/>
          </p:nvPr>
        </p:nvSpPr>
        <p:spPr>
          <a:xfrm>
            <a:off x="1108218" y="4989880"/>
            <a:ext cx="5623183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 dirty="0"/>
              <a:t>+420</a:t>
            </a:r>
          </a:p>
        </p:txBody>
      </p:sp>
      <p:sp>
        <p:nvSpPr>
          <p:cNvPr id="14" name="Zástupný symbol pro text 14"/>
          <p:cNvSpPr>
            <a:spLocks noGrp="1"/>
          </p:cNvSpPr>
          <p:nvPr>
            <p:ph type="body" sz="quarter" idx="16" hasCustomPrompt="1"/>
          </p:nvPr>
        </p:nvSpPr>
        <p:spPr>
          <a:xfrm>
            <a:off x="1108218" y="5400516"/>
            <a:ext cx="5623183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 b="0" u="sng">
                <a:solidFill>
                  <a:schemeClr val="tx1"/>
                </a:solidFill>
              </a:defRPr>
            </a:lvl1pPr>
          </a:lstStyle>
          <a:p>
            <a:pPr lvl="0"/>
            <a:r>
              <a:rPr lang="cs-CZ" noProof="0" dirty="0"/>
              <a:t>jmeno.prijmeni@innone.cz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7" hasCustomPrompt="1"/>
          </p:nvPr>
        </p:nvSpPr>
        <p:spPr>
          <a:xfrm>
            <a:off x="697767" y="5811184"/>
            <a:ext cx="6033634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 b="0" u="sng">
                <a:solidFill>
                  <a:schemeClr val="tx1"/>
                </a:solidFill>
              </a:defRPr>
            </a:lvl1pPr>
          </a:lstStyle>
          <a:p>
            <a:pPr lvl="0"/>
            <a:r>
              <a:rPr lang="cs-CZ" noProof="0" dirty="0"/>
              <a:t>www.innone.cz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767" y="5026538"/>
            <a:ext cx="328361" cy="328534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767" y="5441583"/>
            <a:ext cx="328361" cy="328534"/>
          </a:xfrm>
          <a:prstGeom prst="rect">
            <a:avLst/>
          </a:prstGeom>
        </p:spPr>
      </p:pic>
      <p:sp>
        <p:nvSpPr>
          <p:cNvPr id="17" name="Zástupný symbol pro datum 16"/>
          <p:cNvSpPr>
            <a:spLocks noGrp="1"/>
          </p:cNvSpPr>
          <p:nvPr>
            <p:ph type="dt" sz="half" idx="18"/>
          </p:nvPr>
        </p:nvSpPr>
        <p:spPr>
          <a:xfrm>
            <a:off x="7347078" y="205334"/>
            <a:ext cx="820903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A925EBC-D5F7-43A7-826B-D2328D9651FB}" type="datetime1">
              <a:rPr lang="cs-CZ" smtClean="0"/>
              <a:pPr/>
              <a:t>13.10.2021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3620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ulk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31354" y="205334"/>
            <a:ext cx="2996295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432874" y="205334"/>
            <a:ext cx="410451" cy="4106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6016758-1A75-4D06-A49E-9B863093CF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 hasCustomPrompt="1"/>
          </p:nvPr>
        </p:nvSpPr>
        <p:spPr>
          <a:xfrm>
            <a:off x="5746318" y="4045080"/>
            <a:ext cx="6033634" cy="821336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4560">
                <a:solidFill>
                  <a:schemeClr val="bg1"/>
                </a:solidFill>
              </a:defRPr>
            </a:lvl1pPr>
          </a:lstStyle>
          <a:p>
            <a:r>
              <a:rPr lang="cs-CZ" noProof="0"/>
              <a:t>Název prezentace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5746318" y="5010150"/>
            <a:ext cx="6033634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/>
              <a:t>Jméno Příjmení  |  x. x. 20xx  |  Město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724649"/>
            <a:ext cx="5057247" cy="5133351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7672" y="698136"/>
            <a:ext cx="4514964" cy="1773325"/>
          </a:xfrm>
          <a:prstGeom prst="rect">
            <a:avLst/>
          </a:prstGeom>
        </p:spPr>
      </p:pic>
      <p:cxnSp>
        <p:nvCxnSpPr>
          <p:cNvPr id="8" name="Přímá spojnice 7"/>
          <p:cNvCxnSpPr/>
          <p:nvPr userDrawn="1"/>
        </p:nvCxnSpPr>
        <p:spPr>
          <a:xfrm>
            <a:off x="5746318" y="4928016"/>
            <a:ext cx="644408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ástupný symbol pro datum 12"/>
          <p:cNvSpPr>
            <a:spLocks noGrp="1"/>
          </p:cNvSpPr>
          <p:nvPr>
            <p:ph type="dt" sz="half" idx="14"/>
          </p:nvPr>
        </p:nvSpPr>
        <p:spPr>
          <a:xfrm>
            <a:off x="205225" y="205334"/>
            <a:ext cx="820903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C1E2DBC-815A-4A0A-93E7-55434B222DB9}" type="datetime1">
              <a:rPr lang="cs-CZ" smtClean="0"/>
              <a:pPr/>
              <a:t>13.10.2021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08471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97767" y="1437338"/>
            <a:ext cx="10794869" cy="4517348"/>
          </a:xfrm>
        </p:spPr>
        <p:txBody>
          <a:bodyPr/>
          <a:lstStyle>
            <a:lvl1pPr>
              <a:defRPr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 noProof="0"/>
              <a:t>První úroveň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4B96-280F-467B-A801-B61BFC0E30CA}" type="datetime1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56721-BB38-4972-8ACD-5A2C9377E3B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/>
              <a:t>Nadpis (shrnutí snímku)</a:t>
            </a:r>
            <a:endParaRPr lang="cs-CZ"/>
          </a:p>
        </p:txBody>
      </p:sp>
      <p:cxnSp>
        <p:nvCxnSpPr>
          <p:cNvPr id="7" name="Přímá spojnice 6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0236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rázek 10"/>
          <p:cNvSpPr>
            <a:spLocks noGrp="1"/>
          </p:cNvSpPr>
          <p:nvPr>
            <p:ph type="pic" sz="quarter" idx="13" hasCustomPrompt="1"/>
          </p:nvPr>
        </p:nvSpPr>
        <p:spPr>
          <a:xfrm>
            <a:off x="697767" y="1437338"/>
            <a:ext cx="10794869" cy="4517348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/>
              <a:t>Obrázek</a:t>
            </a:r>
          </a:p>
        </p:txBody>
      </p:sp>
      <p:sp>
        <p:nvSpPr>
          <p:cNvPr id="9" name="Nadpis 8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/>
              <a:t>Nadpis (shrnutí snímku)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8D0910C-6FDB-4DC1-843F-503FA95A75E3}" type="datetime1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E956721-BB38-4972-8ACD-5A2C9377E3B4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7" name="Přímá spojnice 6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79290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obsahy svis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1246366" y="6206347"/>
            <a:ext cx="246271" cy="246401"/>
          </a:xfrm>
        </p:spPr>
        <p:txBody>
          <a:bodyPr/>
          <a:lstStyle>
            <a:lvl1pPr>
              <a:defRPr/>
            </a:lvl1pPr>
          </a:lstStyle>
          <a:p>
            <a:fld id="{1E956721-BB38-4972-8ACD-5A2C9377E3B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13" name="Nadpis 1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/>
              <a:t>Nadpis (shrnutí snímku)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2" hasCustomPrompt="1"/>
          </p:nvPr>
        </p:nvSpPr>
        <p:spPr>
          <a:xfrm>
            <a:off x="697767" y="1437338"/>
            <a:ext cx="4986983" cy="45173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 hasCustomPrompt="1"/>
          </p:nvPr>
        </p:nvSpPr>
        <p:spPr>
          <a:xfrm>
            <a:off x="6505653" y="1437338"/>
            <a:ext cx="4986983" cy="45173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cxnSp>
        <p:nvCxnSpPr>
          <p:cNvPr id="4" name="Přímá spojnice 3"/>
          <p:cNvCxnSpPr/>
          <p:nvPr userDrawn="1"/>
        </p:nvCxnSpPr>
        <p:spPr>
          <a:xfrm>
            <a:off x="6096000" y="1437338"/>
            <a:ext cx="0" cy="45173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ástupný symbol pro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77F53E6-60F1-40C1-85DA-C91252DEB725}" type="datetime1">
              <a:rPr lang="cs-CZ" smtClean="0"/>
              <a:t>13.10.2021</a:t>
            </a:fld>
            <a:endParaRPr lang="cs-CZ"/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40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3">
    <p:bg>
      <p:bgPr>
        <a:gradFill flip="none" rotWithShape="1">
          <a:gsLst>
            <a:gs pos="0">
              <a:srgbClr val="1E222A"/>
            </a:gs>
            <a:gs pos="100000">
              <a:srgbClr val="11131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3943634" y="1565213"/>
            <a:ext cx="8733041" cy="6614959"/>
            <a:chOff x="3943629" y="1565205"/>
            <a:chExt cx="8733041" cy="6614959"/>
          </a:xfrm>
        </p:grpSpPr>
        <p:sp>
          <p:nvSpPr>
            <p:cNvPr id="8" name="Donut 7"/>
            <p:cNvSpPr/>
            <p:nvPr userDrawn="1"/>
          </p:nvSpPr>
          <p:spPr>
            <a:xfrm rot="6104502">
              <a:off x="10513894" y="398233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rgbClr val="111319">
                <a:alpha val="75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 userDrawn="1"/>
          </p:nvSpPr>
          <p:spPr>
            <a:xfrm rot="6104502">
              <a:off x="11635129" y="3032009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rgbClr val="1E222A">
                <a:alpha val="31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 userDrawn="1"/>
          </p:nvSpPr>
          <p:spPr>
            <a:xfrm rot="6104502">
              <a:off x="4885213" y="5554063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rgbClr val="111319">
                <a:alpha val="13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 userDrawn="1"/>
          </p:nvSpPr>
          <p:spPr>
            <a:xfrm rot="6104502">
              <a:off x="9890317" y="6128285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rgbClr val="111319">
                <a:alpha val="54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 userDrawn="1"/>
          </p:nvSpPr>
          <p:spPr>
            <a:xfrm rot="6104502">
              <a:off x="11280398" y="2573421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rgbClr val="161920">
                <a:alpha val="54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 userDrawn="1"/>
          </p:nvSpPr>
          <p:spPr>
            <a:xfrm rot="6104502">
              <a:off x="11255956" y="3896877"/>
              <a:ext cx="603202" cy="603202"/>
            </a:xfrm>
            <a:prstGeom prst="ellipse">
              <a:avLst/>
            </a:prstGeom>
            <a:solidFill>
              <a:srgbClr val="1E222A">
                <a:alpha val="47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4" name="Oval 13"/>
            <p:cNvSpPr/>
            <p:nvPr userDrawn="1"/>
          </p:nvSpPr>
          <p:spPr>
            <a:xfrm rot="6104502">
              <a:off x="10988857" y="3211390"/>
              <a:ext cx="312832" cy="312832"/>
            </a:xfrm>
            <a:prstGeom prst="ellipse">
              <a:avLst/>
            </a:prstGeom>
            <a:solidFill>
              <a:srgbClr val="161920">
                <a:alpha val="47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5" name="Donut 14"/>
            <p:cNvSpPr/>
            <p:nvPr userDrawn="1"/>
          </p:nvSpPr>
          <p:spPr>
            <a:xfrm rot="20504502">
              <a:off x="8157576" y="4767796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rgbClr val="1E222A">
                <a:alpha val="42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6" name="Donut 15"/>
            <p:cNvSpPr/>
            <p:nvPr userDrawn="1"/>
          </p:nvSpPr>
          <p:spPr>
            <a:xfrm rot="20504502">
              <a:off x="5967631" y="531748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rgbClr val="111319">
                <a:alpha val="75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 rot="20504502">
              <a:off x="7106071" y="5840231"/>
              <a:ext cx="688490" cy="688490"/>
            </a:xfrm>
            <a:prstGeom prst="ellipse">
              <a:avLst/>
            </a:prstGeom>
            <a:solidFill>
              <a:srgbClr val="111319">
                <a:alpha val="39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8" name="Oval 17"/>
            <p:cNvSpPr/>
            <p:nvPr userDrawn="1"/>
          </p:nvSpPr>
          <p:spPr>
            <a:xfrm rot="20504502">
              <a:off x="8828367" y="4497513"/>
              <a:ext cx="536090" cy="536090"/>
            </a:xfrm>
            <a:prstGeom prst="ellipse">
              <a:avLst/>
            </a:prstGeom>
            <a:solidFill>
              <a:schemeClr val="tx1">
                <a:alpha val="47000"/>
              </a:scheme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9" name="Donut 18"/>
            <p:cNvSpPr/>
            <p:nvPr userDrawn="1"/>
          </p:nvSpPr>
          <p:spPr>
            <a:xfrm rot="20504502">
              <a:off x="7272388" y="4937466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rgbClr val="111319">
                <a:alpha val="13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0" name="Donut 19"/>
            <p:cNvSpPr/>
            <p:nvPr userDrawn="1"/>
          </p:nvSpPr>
          <p:spPr>
            <a:xfrm rot="20504502">
              <a:off x="9359434" y="5396675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rgbClr val="1E222A">
                <a:alpha val="54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1" name="Donut 20"/>
            <p:cNvSpPr/>
            <p:nvPr userDrawn="1"/>
          </p:nvSpPr>
          <p:spPr>
            <a:xfrm rot="20504502">
              <a:off x="9482547" y="4459531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rgbClr val="161920">
                <a:alpha val="54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2" name="Donut 21"/>
            <p:cNvSpPr/>
            <p:nvPr userDrawn="1"/>
          </p:nvSpPr>
          <p:spPr>
            <a:xfrm rot="20504502">
              <a:off x="11146308" y="5668752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rgbClr val="161920">
                <a:alpha val="54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 rot="20504502">
              <a:off x="7238767" y="4816988"/>
              <a:ext cx="312832" cy="312832"/>
            </a:xfrm>
            <a:prstGeom prst="ellipse">
              <a:avLst/>
            </a:prstGeom>
            <a:solidFill>
              <a:srgbClr val="111319">
                <a:alpha val="47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4" name="Oval 23"/>
            <p:cNvSpPr/>
            <p:nvPr userDrawn="1"/>
          </p:nvSpPr>
          <p:spPr>
            <a:xfrm rot="20504502">
              <a:off x="3943629" y="5930285"/>
              <a:ext cx="603202" cy="603202"/>
            </a:xfrm>
            <a:prstGeom prst="ellipse">
              <a:avLst/>
            </a:prstGeom>
            <a:solidFill>
              <a:srgbClr val="111319">
                <a:alpha val="47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5" name="Oval 24"/>
            <p:cNvSpPr/>
            <p:nvPr userDrawn="1"/>
          </p:nvSpPr>
          <p:spPr>
            <a:xfrm rot="20504502">
              <a:off x="6479821" y="5790841"/>
              <a:ext cx="312832" cy="312832"/>
            </a:xfrm>
            <a:prstGeom prst="ellipse">
              <a:avLst/>
            </a:prstGeom>
            <a:solidFill>
              <a:srgbClr val="161920">
                <a:alpha val="47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6" name="Oval 25"/>
            <p:cNvSpPr/>
            <p:nvPr userDrawn="1"/>
          </p:nvSpPr>
          <p:spPr>
            <a:xfrm rot="20504502">
              <a:off x="9327833" y="4073346"/>
              <a:ext cx="312832" cy="312832"/>
            </a:xfrm>
            <a:prstGeom prst="ellipse">
              <a:avLst/>
            </a:prstGeom>
            <a:solidFill>
              <a:srgbClr val="1E222A">
                <a:alpha val="47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7" name="Donut 26"/>
            <p:cNvSpPr/>
            <p:nvPr userDrawn="1"/>
          </p:nvSpPr>
          <p:spPr>
            <a:xfrm rot="10604502">
              <a:off x="10421842" y="5327949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rgbClr val="161920">
                <a:alpha val="75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 userDrawn="1"/>
          </p:nvSpPr>
          <p:spPr>
            <a:xfrm rot="10604502">
              <a:off x="11502978" y="1735319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rgbClr val="111319">
                <a:alpha val="31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 rot="10604502">
              <a:off x="11886320" y="1565205"/>
              <a:ext cx="536090" cy="536090"/>
            </a:xfrm>
            <a:prstGeom prst="ellipse">
              <a:avLst/>
            </a:prstGeom>
            <a:solidFill>
              <a:srgbClr val="111319">
                <a:alpha val="47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0" name="Donut 29"/>
            <p:cNvSpPr/>
            <p:nvPr userDrawn="1"/>
          </p:nvSpPr>
          <p:spPr>
            <a:xfrm rot="10604502">
              <a:off x="9874667" y="3336045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rgbClr val="2F3540">
                <a:alpha val="13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1" name="Donut 30"/>
            <p:cNvSpPr/>
            <p:nvPr userDrawn="1"/>
          </p:nvSpPr>
          <p:spPr>
            <a:xfrm rot="10604502">
              <a:off x="10759809" y="3014157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rgbClr val="1E222A">
                <a:alpha val="54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2" name="Donut 31"/>
            <p:cNvSpPr/>
            <p:nvPr userDrawn="1"/>
          </p:nvSpPr>
          <p:spPr>
            <a:xfrm rot="10604502">
              <a:off x="4248675" y="6031102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rgbClr val="111319">
                <a:alpha val="54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 userDrawn="1"/>
          </p:nvSpPr>
          <p:spPr>
            <a:xfrm rot="10604502">
              <a:off x="11516462" y="2855922"/>
              <a:ext cx="312832" cy="312832"/>
            </a:xfrm>
            <a:prstGeom prst="ellipse">
              <a:avLst/>
            </a:prstGeom>
            <a:solidFill>
              <a:srgbClr val="161920">
                <a:alpha val="47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4" name="Oval 33"/>
            <p:cNvSpPr/>
            <p:nvPr userDrawn="1"/>
          </p:nvSpPr>
          <p:spPr>
            <a:xfrm rot="10604502">
              <a:off x="8086333" y="5882875"/>
              <a:ext cx="603202" cy="603202"/>
            </a:xfrm>
            <a:prstGeom prst="ellipse">
              <a:avLst/>
            </a:prstGeom>
            <a:solidFill>
              <a:srgbClr val="1E222A">
                <a:alpha val="47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5" name="Oval 34"/>
            <p:cNvSpPr/>
            <p:nvPr userDrawn="1"/>
          </p:nvSpPr>
          <p:spPr>
            <a:xfrm rot="10604502">
              <a:off x="4659440" y="5486313"/>
              <a:ext cx="312832" cy="312832"/>
            </a:xfrm>
            <a:prstGeom prst="ellipse">
              <a:avLst/>
            </a:prstGeom>
            <a:solidFill>
              <a:srgbClr val="111319">
                <a:alpha val="47000"/>
              </a:srgbClr>
            </a:solidFill>
            <a:ln>
              <a:solidFill>
                <a:schemeClr val="tx1">
                  <a:alpha val="3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</p:spTree>
    <p:extLst>
      <p:ext uri="{BB962C8B-B14F-4D97-AF65-F5344CB8AC3E}">
        <p14:creationId xmlns:p14="http://schemas.microsoft.com/office/powerpoint/2010/main" val="31937204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obrázek svis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2" hasCustomPrompt="1"/>
          </p:nvPr>
        </p:nvSpPr>
        <p:spPr>
          <a:xfrm>
            <a:off x="697767" y="1437338"/>
            <a:ext cx="4986983" cy="45173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 noProof="0"/>
              <a:t>První úroveň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3" hasCustomPrompt="1"/>
          </p:nvPr>
        </p:nvSpPr>
        <p:spPr>
          <a:xfrm>
            <a:off x="6505653" y="1437338"/>
            <a:ext cx="4986983" cy="4517348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/>
              <a:t>Obrázek</a:t>
            </a:r>
          </a:p>
        </p:txBody>
      </p:sp>
      <p:sp>
        <p:nvSpPr>
          <p:cNvPr id="13" name="Nadpis 1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/>
              <a:t>Nadpis (shrnutí snímku)</a:t>
            </a: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6096000" y="1437338"/>
            <a:ext cx="0" cy="45173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85E233-C17C-4245-989B-06A5E928ECF6}" type="datetime1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6"/>
          </p:nvPr>
        </p:nvSpPr>
        <p:spPr>
          <a:xfrm>
            <a:off x="11246366" y="6206347"/>
            <a:ext cx="246271" cy="246401"/>
          </a:xfrm>
        </p:spPr>
        <p:txBody>
          <a:bodyPr/>
          <a:lstStyle/>
          <a:p>
            <a:fld id="{1E956721-BB38-4972-8ACD-5A2C9377E3B4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6822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obsahy vodorovn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956721-BB38-4972-8ACD-5A2C9377E3B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13" name="Nadpis 1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/>
              <a:t>Nadpis (shrnutí snímku)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2" hasCustomPrompt="1"/>
          </p:nvPr>
        </p:nvSpPr>
        <p:spPr>
          <a:xfrm>
            <a:off x="697767" y="1437338"/>
            <a:ext cx="10794869" cy="20533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 hasCustomPrompt="1"/>
          </p:nvPr>
        </p:nvSpPr>
        <p:spPr>
          <a:xfrm>
            <a:off x="697767" y="3901346"/>
            <a:ext cx="10794869" cy="20533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E048EA8-51B7-4B8C-95D6-A6BE49F7301A}" type="datetime1">
              <a:rPr lang="cs-CZ" smtClean="0"/>
              <a:t>13.10.2021</a:t>
            </a:fld>
            <a:endParaRPr lang="cs-CZ"/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9843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obrázek vodorovn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2" hasCustomPrompt="1"/>
          </p:nvPr>
        </p:nvSpPr>
        <p:spPr>
          <a:xfrm>
            <a:off x="697767" y="1437338"/>
            <a:ext cx="10794869" cy="20533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 noProof="0"/>
              <a:t>První úroveň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3" hasCustomPrompt="1"/>
          </p:nvPr>
        </p:nvSpPr>
        <p:spPr>
          <a:xfrm>
            <a:off x="697767" y="3901346"/>
            <a:ext cx="10794869" cy="2053340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/>
              <a:t>Obrázek</a:t>
            </a:r>
          </a:p>
        </p:txBody>
      </p:sp>
      <p:sp>
        <p:nvSpPr>
          <p:cNvPr id="13" name="Nadpis 1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/>
              <a:t>Nadpis (shrnutí snímku)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137607E-B2D1-4942-9047-C4155398A5BD}" type="datetime1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E956721-BB38-4972-8ACD-5A2C9377E3B4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9465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obrázky s titul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1246366" y="6206347"/>
            <a:ext cx="246271" cy="246401"/>
          </a:xfrm>
        </p:spPr>
        <p:txBody>
          <a:bodyPr/>
          <a:lstStyle>
            <a:lvl1pPr>
              <a:defRPr/>
            </a:lvl1pPr>
          </a:lstStyle>
          <a:p>
            <a:fld id="{1E956721-BB38-4972-8ACD-5A2C9377E3B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3" hasCustomPrompt="1"/>
          </p:nvPr>
        </p:nvSpPr>
        <p:spPr>
          <a:xfrm>
            <a:off x="697767" y="1437338"/>
            <a:ext cx="4986983" cy="1765873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/>
              <a:t>Obrázek</a:t>
            </a:r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4" hasCustomPrompt="1"/>
          </p:nvPr>
        </p:nvSpPr>
        <p:spPr>
          <a:xfrm>
            <a:off x="697767" y="3285345"/>
            <a:ext cx="4986983" cy="328534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14000"/>
              </a:lnSpc>
              <a:buFontTx/>
              <a:buNone/>
              <a:defRPr sz="1824"/>
            </a:lvl1pPr>
          </a:lstStyle>
          <a:p>
            <a:pPr lvl="0"/>
            <a:r>
              <a:rPr lang="cs-CZ" noProof="0"/>
              <a:t>Titulek</a:t>
            </a:r>
          </a:p>
        </p:txBody>
      </p:sp>
      <p:sp>
        <p:nvSpPr>
          <p:cNvPr id="14" name="Zástupný symbol pro obrázek 10"/>
          <p:cNvSpPr>
            <a:spLocks noGrp="1"/>
          </p:cNvSpPr>
          <p:nvPr>
            <p:ph type="pic" sz="quarter" idx="15" hasCustomPrompt="1"/>
          </p:nvPr>
        </p:nvSpPr>
        <p:spPr>
          <a:xfrm>
            <a:off x="697767" y="3778146"/>
            <a:ext cx="4986983" cy="1765873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/>
              <a:t>Obrázek</a:t>
            </a:r>
          </a:p>
        </p:txBody>
      </p:sp>
      <p:sp>
        <p:nvSpPr>
          <p:cNvPr id="15" name="Zástupný symbol pro text 12"/>
          <p:cNvSpPr>
            <a:spLocks noGrp="1"/>
          </p:cNvSpPr>
          <p:nvPr>
            <p:ph type="body" sz="quarter" idx="16" hasCustomPrompt="1"/>
          </p:nvPr>
        </p:nvSpPr>
        <p:spPr>
          <a:xfrm>
            <a:off x="697767" y="5626152"/>
            <a:ext cx="4986983" cy="328534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14000"/>
              </a:lnSpc>
              <a:buFontTx/>
              <a:buNone/>
              <a:defRPr sz="1824"/>
            </a:lvl1pPr>
          </a:lstStyle>
          <a:p>
            <a:pPr lvl="0"/>
            <a:r>
              <a:rPr lang="cs-CZ" noProof="0"/>
              <a:t>Titulek</a:t>
            </a:r>
          </a:p>
        </p:txBody>
      </p:sp>
      <p:sp>
        <p:nvSpPr>
          <p:cNvPr id="16" name="Zástupný symbol pro obrázek 10"/>
          <p:cNvSpPr>
            <a:spLocks noGrp="1"/>
          </p:cNvSpPr>
          <p:nvPr>
            <p:ph type="pic" sz="quarter" idx="17" hasCustomPrompt="1"/>
          </p:nvPr>
        </p:nvSpPr>
        <p:spPr>
          <a:xfrm>
            <a:off x="6505653" y="1437338"/>
            <a:ext cx="4986983" cy="1765873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/>
              <a:t>Obrázek</a:t>
            </a:r>
          </a:p>
        </p:txBody>
      </p:sp>
      <p:sp>
        <p:nvSpPr>
          <p:cNvPr id="17" name="Zástupný symbol pro text 12"/>
          <p:cNvSpPr>
            <a:spLocks noGrp="1"/>
          </p:cNvSpPr>
          <p:nvPr>
            <p:ph type="body" sz="quarter" idx="18" hasCustomPrompt="1"/>
          </p:nvPr>
        </p:nvSpPr>
        <p:spPr>
          <a:xfrm>
            <a:off x="6505653" y="3285345"/>
            <a:ext cx="4986983" cy="328534"/>
          </a:xfrm>
        </p:spPr>
        <p:txBody>
          <a:bodyPr anchor="ctr" anchorCtr="0">
            <a:noAutofit/>
          </a:bodyPr>
          <a:lstStyle>
            <a:lvl1pPr marL="0" marR="0" indent="0" algn="l" defTabSz="1189188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1824"/>
            </a:lvl1pPr>
          </a:lstStyle>
          <a:p>
            <a:pPr lvl="0"/>
            <a:r>
              <a:rPr lang="cs-CZ" noProof="0"/>
              <a:t>Titulek</a:t>
            </a:r>
          </a:p>
        </p:txBody>
      </p:sp>
      <p:sp>
        <p:nvSpPr>
          <p:cNvPr id="18" name="Zástupný symbol pro obrázek 10"/>
          <p:cNvSpPr>
            <a:spLocks noGrp="1"/>
          </p:cNvSpPr>
          <p:nvPr>
            <p:ph type="pic" sz="quarter" idx="19" hasCustomPrompt="1"/>
          </p:nvPr>
        </p:nvSpPr>
        <p:spPr>
          <a:xfrm>
            <a:off x="6505653" y="3778146"/>
            <a:ext cx="4986983" cy="1765873"/>
          </a:xfrm>
        </p:spPr>
        <p:txBody>
          <a:bodyPr/>
          <a:lstStyle>
            <a:lvl1pPr algn="l">
              <a:buFontTx/>
              <a:buNone/>
              <a:defRPr/>
            </a:lvl1pPr>
          </a:lstStyle>
          <a:p>
            <a:r>
              <a:rPr lang="cs-CZ" noProof="0"/>
              <a:t>Obrázek</a:t>
            </a:r>
          </a:p>
        </p:txBody>
      </p:sp>
      <p:sp>
        <p:nvSpPr>
          <p:cNvPr id="19" name="Zástupný symbol pro text 12"/>
          <p:cNvSpPr>
            <a:spLocks noGrp="1"/>
          </p:cNvSpPr>
          <p:nvPr>
            <p:ph type="body" sz="quarter" idx="20" hasCustomPrompt="1"/>
          </p:nvPr>
        </p:nvSpPr>
        <p:spPr>
          <a:xfrm>
            <a:off x="6505653" y="5626152"/>
            <a:ext cx="4986983" cy="328534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14000"/>
              </a:lnSpc>
              <a:buFontTx/>
              <a:buNone/>
              <a:defRPr sz="1824"/>
            </a:lvl1pPr>
          </a:lstStyle>
          <a:p>
            <a:pPr lvl="0"/>
            <a:r>
              <a:rPr lang="cs-CZ" noProof="0"/>
              <a:t>Titulek</a:t>
            </a:r>
          </a:p>
        </p:txBody>
      </p:sp>
      <p:sp>
        <p:nvSpPr>
          <p:cNvPr id="22" name="Nadpis 2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noProof="0"/>
              <a:t>Nadpis (shrnutí snímku)</a:t>
            </a: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6096000" y="1437338"/>
            <a:ext cx="0" cy="45173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datum 1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4CAD9D25-A1E9-493A-86C6-819729766DF2}" type="datetime1">
              <a:rPr lang="cs-CZ" smtClean="0"/>
              <a:t>13.10.2021</a:t>
            </a:fld>
            <a:endParaRPr lang="cs-CZ"/>
          </a:p>
        </p:txBody>
      </p:sp>
      <p:cxnSp>
        <p:nvCxnSpPr>
          <p:cNvPr id="21" name="Přímá spojnice 20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440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cs-CZ" noProof="0"/>
              <a:t>Nadpis (shrnutí snímku)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527F-7693-488A-9165-4008CD404A8D}" type="datetime1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56721-BB38-4972-8ACD-5A2C9377E3B4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6" name="Přímá spojnice 5"/>
          <p:cNvCxnSpPr/>
          <p:nvPr userDrawn="1"/>
        </p:nvCxnSpPr>
        <p:spPr>
          <a:xfrm>
            <a:off x="697767" y="6160021"/>
            <a:ext cx="107948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5929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 bez zápa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cs-CZ" noProof="0"/>
              <a:t>Nadpis (shrnutí snímku)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649311" y="0"/>
            <a:ext cx="820903" cy="4106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8E9527F-7693-488A-9165-4008CD404A8D}" type="datetime1">
              <a:rPr lang="cs-CZ" smtClean="0"/>
              <a:pPr/>
              <a:t>13.10.2021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7675439" y="0"/>
            <a:ext cx="2996295" cy="4106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10876960" y="0"/>
            <a:ext cx="410451" cy="4106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956721-BB38-4972-8ACD-5A2C9377E3B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7938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ol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31354" y="205335"/>
            <a:ext cx="2996295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432874" y="205335"/>
            <a:ext cx="410451" cy="4106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6016758-1A75-4D06-A49E-9B863093CF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 hasCustomPrompt="1"/>
          </p:nvPr>
        </p:nvSpPr>
        <p:spPr>
          <a:xfrm>
            <a:off x="697767" y="4332570"/>
            <a:ext cx="10794869" cy="821336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5016">
                <a:solidFill>
                  <a:schemeClr val="bg1"/>
                </a:solidFill>
              </a:defRPr>
            </a:lvl1pPr>
          </a:lstStyle>
          <a:p>
            <a:r>
              <a:rPr lang="cs-CZ" noProof="0"/>
              <a:t>Název kapitoly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697767" y="5297639"/>
            <a:ext cx="10794869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/>
              <a:t>Podtitulek</a:t>
            </a:r>
          </a:p>
        </p:txBody>
      </p:sp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3373" y="205336"/>
            <a:ext cx="1641805" cy="644846"/>
          </a:xfrm>
          <a:prstGeom prst="rect">
            <a:avLst/>
          </a:prstGeom>
        </p:spPr>
      </p:pic>
      <p:sp>
        <p:nvSpPr>
          <p:cNvPr id="11" name="Zástupný symbol pro obrázek 10"/>
          <p:cNvSpPr>
            <a:spLocks noGrp="1"/>
          </p:cNvSpPr>
          <p:nvPr>
            <p:ph type="pic" sz="quarter" idx="14"/>
          </p:nvPr>
        </p:nvSpPr>
        <p:spPr>
          <a:xfrm>
            <a:off x="0" y="1026670"/>
            <a:ext cx="12190404" cy="308001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cs-CZ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5"/>
          </p:nvPr>
        </p:nvSpPr>
        <p:spPr>
          <a:xfrm>
            <a:off x="205225" y="205335"/>
            <a:ext cx="820903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B545628-BCB0-41C7-8210-65556B724544}" type="datetime1">
              <a:rPr lang="cs-CZ" smtClean="0"/>
              <a:pPr/>
              <a:t>13.10.2021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9852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one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373206" y="205334"/>
            <a:ext cx="2996295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574727" y="205334"/>
            <a:ext cx="410451" cy="4106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6016758-1A75-4D06-A49E-9B863093CF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 hasCustomPrompt="1"/>
          </p:nvPr>
        </p:nvSpPr>
        <p:spPr>
          <a:xfrm>
            <a:off x="697767" y="3018286"/>
            <a:ext cx="6033634" cy="821336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5016">
                <a:solidFill>
                  <a:schemeClr val="bg1"/>
                </a:solidFill>
              </a:defRPr>
            </a:lvl1pPr>
          </a:lstStyle>
          <a:p>
            <a:r>
              <a:rPr lang="cs-CZ" noProof="0"/>
              <a:t>Kontaktujte nás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697767" y="3983356"/>
            <a:ext cx="6033634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/>
              <a:t>Jméno</a:t>
            </a:r>
          </a:p>
        </p:txBody>
      </p:sp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767" y="698136"/>
            <a:ext cx="3078385" cy="1209085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1162" y="1929984"/>
            <a:ext cx="5250839" cy="4928016"/>
          </a:xfrm>
          <a:prstGeom prst="rect">
            <a:avLst/>
          </a:prstGeom>
        </p:spPr>
      </p:pic>
      <p:sp>
        <p:nvSpPr>
          <p:cNvPr id="12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697767" y="4393992"/>
            <a:ext cx="6033634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 i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/>
              <a:t>pozice</a:t>
            </a:r>
          </a:p>
        </p:txBody>
      </p:sp>
      <p:sp>
        <p:nvSpPr>
          <p:cNvPr id="13" name="Zástupný symbol pro text 14"/>
          <p:cNvSpPr>
            <a:spLocks noGrp="1"/>
          </p:cNvSpPr>
          <p:nvPr>
            <p:ph type="body" sz="quarter" idx="15" hasCustomPrompt="1"/>
          </p:nvPr>
        </p:nvSpPr>
        <p:spPr>
          <a:xfrm>
            <a:off x="1108218" y="4989880"/>
            <a:ext cx="5623183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/>
              <a:t>+420</a:t>
            </a:r>
          </a:p>
        </p:txBody>
      </p:sp>
      <p:sp>
        <p:nvSpPr>
          <p:cNvPr id="14" name="Zástupný symbol pro text 14"/>
          <p:cNvSpPr>
            <a:spLocks noGrp="1"/>
          </p:cNvSpPr>
          <p:nvPr>
            <p:ph type="body" sz="quarter" idx="16" hasCustomPrompt="1"/>
          </p:nvPr>
        </p:nvSpPr>
        <p:spPr>
          <a:xfrm>
            <a:off x="1108218" y="5400516"/>
            <a:ext cx="5623183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 b="0" u="sng">
                <a:solidFill>
                  <a:schemeClr val="tx1"/>
                </a:solidFill>
              </a:defRPr>
            </a:lvl1pPr>
          </a:lstStyle>
          <a:p>
            <a:pPr lvl="0"/>
            <a:r>
              <a:rPr lang="cs-CZ" noProof="0"/>
              <a:t>jmeno.prijmeni@innone.cz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7" hasCustomPrompt="1"/>
          </p:nvPr>
        </p:nvSpPr>
        <p:spPr>
          <a:xfrm>
            <a:off x="697767" y="5811184"/>
            <a:ext cx="6033634" cy="410668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508" b="0" u="sng">
                <a:solidFill>
                  <a:schemeClr val="tx1"/>
                </a:solidFill>
              </a:defRPr>
            </a:lvl1pPr>
          </a:lstStyle>
          <a:p>
            <a:pPr lvl="0"/>
            <a:r>
              <a:rPr lang="cs-CZ" noProof="0"/>
              <a:t>www.innone.cz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767" y="5026538"/>
            <a:ext cx="328361" cy="328534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767" y="5441583"/>
            <a:ext cx="328361" cy="328534"/>
          </a:xfrm>
          <a:prstGeom prst="rect">
            <a:avLst/>
          </a:prstGeom>
        </p:spPr>
      </p:pic>
      <p:sp>
        <p:nvSpPr>
          <p:cNvPr id="17" name="Zástupný symbol pro datum 16"/>
          <p:cNvSpPr>
            <a:spLocks noGrp="1"/>
          </p:cNvSpPr>
          <p:nvPr>
            <p:ph type="dt" sz="half" idx="18"/>
          </p:nvPr>
        </p:nvSpPr>
        <p:spPr>
          <a:xfrm>
            <a:off x="7347078" y="205334"/>
            <a:ext cx="820903" cy="41066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A925EBC-D5F7-43A7-826B-D2328D9651FB}" type="datetime1">
              <a:rPr lang="cs-CZ" smtClean="0"/>
              <a:pPr/>
              <a:t>13.10.2021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731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lan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3943634" y="1565212"/>
            <a:ext cx="8733041" cy="6614959"/>
            <a:chOff x="3943629" y="1765230"/>
            <a:chExt cx="8733041" cy="6614959"/>
          </a:xfrm>
        </p:grpSpPr>
        <p:sp>
          <p:nvSpPr>
            <p:cNvPr id="8" name="Donut 7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  <p:sp>
          <p:nvSpPr>
            <p:cNvPr id="14" name="Oval 13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  <p:sp>
          <p:nvSpPr>
            <p:cNvPr id="15" name="Donut 14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42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16" name="Donut 15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lumMod val="95000"/>
                <a:alpha val="39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  <p:sp>
          <p:nvSpPr>
            <p:cNvPr id="18" name="Oval 17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  <p:sp>
          <p:nvSpPr>
            <p:cNvPr id="19" name="Donut 18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20" name="Donut 19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21" name="Donut 20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22" name="Donut 21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  <p:sp>
          <p:nvSpPr>
            <p:cNvPr id="24" name="Oval 23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  <p:sp>
          <p:nvSpPr>
            <p:cNvPr id="25" name="Oval 24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  <p:sp>
          <p:nvSpPr>
            <p:cNvPr id="26" name="Oval 25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  <p:sp>
          <p:nvSpPr>
            <p:cNvPr id="27" name="Donut 26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  <p:sp>
          <p:nvSpPr>
            <p:cNvPr id="30" name="Donut 29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31" name="Donut 30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32" name="Donut 31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  <p:sp>
          <p:nvSpPr>
            <p:cNvPr id="34" name="Oval 33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  <p:sp>
          <p:nvSpPr>
            <p:cNvPr id="35" name="Oval 34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799"/>
            </a:p>
          </p:txBody>
        </p:sp>
      </p:grpSp>
    </p:spTree>
    <p:extLst>
      <p:ext uri="{BB962C8B-B14F-4D97-AF65-F5344CB8AC3E}">
        <p14:creationId xmlns:p14="http://schemas.microsoft.com/office/powerpoint/2010/main" val="225257452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3943633" y="1565211"/>
            <a:ext cx="8733041" cy="6614959"/>
            <a:chOff x="3943629" y="1765230"/>
            <a:chExt cx="8733041" cy="6614959"/>
          </a:xfrm>
        </p:grpSpPr>
        <p:sp>
          <p:nvSpPr>
            <p:cNvPr id="8" name="Donut 7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4" name="Oval 13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5" name="Donut 14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42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6" name="Donut 15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lumMod val="95000"/>
                <a:alpha val="39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8" name="Oval 17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9" name="Donut 18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0" name="Donut 19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1" name="Donut 20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2" name="Donut 21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4" name="Oval 23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5" name="Oval 24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6" name="Oval 25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7" name="Donut 26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0" name="Donut 29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1" name="Donut 30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2" name="Donut 31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4" name="Oval 33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5" name="Oval 34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  <p:grpSp>
        <p:nvGrpSpPr>
          <p:cNvPr id="55" name="Group 54"/>
          <p:cNvGrpSpPr/>
          <p:nvPr userDrawn="1"/>
        </p:nvGrpSpPr>
        <p:grpSpPr>
          <a:xfrm>
            <a:off x="11807070" y="6559227"/>
            <a:ext cx="214313" cy="220663"/>
            <a:chOff x="7015550" y="2614882"/>
            <a:chExt cx="214313" cy="220663"/>
          </a:xfrm>
          <a:solidFill>
            <a:srgbClr val="358FCB"/>
          </a:solidFill>
        </p:grpSpPr>
        <p:sp>
          <p:nvSpPr>
            <p:cNvPr id="49" name="Freeform 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7015550" y="2614882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50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7091750" y="2657745"/>
              <a:ext cx="76200" cy="131763"/>
            </a:xfrm>
            <a:custGeom>
              <a:avLst/>
              <a:gdLst>
                <a:gd name="T0" fmla="*/ 0 w 48"/>
                <a:gd name="T1" fmla="*/ 70 h 83"/>
                <a:gd name="T2" fmla="*/ 34 w 48"/>
                <a:gd name="T3" fmla="*/ 40 h 83"/>
                <a:gd name="T4" fmla="*/ 0 w 48"/>
                <a:gd name="T5" fmla="*/ 13 h 83"/>
                <a:gd name="T6" fmla="*/ 0 w 48"/>
                <a:gd name="T7" fmla="*/ 0 h 83"/>
                <a:gd name="T8" fmla="*/ 48 w 48"/>
                <a:gd name="T9" fmla="*/ 40 h 83"/>
                <a:gd name="T10" fmla="*/ 0 w 48"/>
                <a:gd name="T11" fmla="*/ 83 h 83"/>
                <a:gd name="T12" fmla="*/ 0 w 48"/>
                <a:gd name="T13" fmla="*/ 7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3">
                  <a:moveTo>
                    <a:pt x="0" y="70"/>
                  </a:moveTo>
                  <a:lnTo>
                    <a:pt x="34" y="40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8" y="40"/>
                  </a:lnTo>
                  <a:lnTo>
                    <a:pt x="0" y="83"/>
                  </a:lnTo>
                  <a:lnTo>
                    <a:pt x="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grpSp>
        <p:nvGrpSpPr>
          <p:cNvPr id="56" name="Group 55"/>
          <p:cNvGrpSpPr/>
          <p:nvPr userDrawn="1"/>
        </p:nvGrpSpPr>
        <p:grpSpPr>
          <a:xfrm>
            <a:off x="11370388" y="6559227"/>
            <a:ext cx="214313" cy="220663"/>
            <a:chOff x="7395183" y="3832633"/>
            <a:chExt cx="214313" cy="220663"/>
          </a:xfrm>
          <a:solidFill>
            <a:srgbClr val="358FCB"/>
          </a:solidFill>
        </p:grpSpPr>
        <p:sp>
          <p:nvSpPr>
            <p:cNvPr id="51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7395183" y="3832633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52" name="Freeform 8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7457096" y="3880258"/>
              <a:ext cx="76200" cy="130175"/>
            </a:xfrm>
            <a:custGeom>
              <a:avLst/>
              <a:gdLst>
                <a:gd name="T0" fmla="*/ 48 w 48"/>
                <a:gd name="T1" fmla="*/ 12 h 82"/>
                <a:gd name="T2" fmla="*/ 14 w 48"/>
                <a:gd name="T3" fmla="*/ 42 h 82"/>
                <a:gd name="T4" fmla="*/ 48 w 48"/>
                <a:gd name="T5" fmla="*/ 70 h 82"/>
                <a:gd name="T6" fmla="*/ 48 w 48"/>
                <a:gd name="T7" fmla="*/ 82 h 82"/>
                <a:gd name="T8" fmla="*/ 0 w 48"/>
                <a:gd name="T9" fmla="*/ 42 h 82"/>
                <a:gd name="T10" fmla="*/ 48 w 48"/>
                <a:gd name="T11" fmla="*/ 0 h 82"/>
                <a:gd name="T12" fmla="*/ 48 w 48"/>
                <a:gd name="T13" fmla="*/ 1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2">
                  <a:moveTo>
                    <a:pt x="48" y="12"/>
                  </a:moveTo>
                  <a:lnTo>
                    <a:pt x="14" y="42"/>
                  </a:lnTo>
                  <a:lnTo>
                    <a:pt x="48" y="70"/>
                  </a:lnTo>
                  <a:lnTo>
                    <a:pt x="48" y="82"/>
                  </a:lnTo>
                  <a:lnTo>
                    <a:pt x="0" y="42"/>
                  </a:lnTo>
                  <a:lnTo>
                    <a:pt x="48" y="0"/>
                  </a:lnTo>
                  <a:lnTo>
                    <a:pt x="48" y="1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sp>
        <p:nvSpPr>
          <p:cNvPr id="57" name="Rectangle 56"/>
          <p:cNvSpPr/>
          <p:nvPr userDrawn="1"/>
        </p:nvSpPr>
        <p:spPr>
          <a:xfrm>
            <a:off x="3102781" y="6383339"/>
            <a:ext cx="6096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d-ID" sz="1100" b="0" i="0" u="none" dirty="0" err="1">
                <a:solidFill>
                  <a:srgbClr val="358FCB"/>
                </a:solidFill>
              </a:rPr>
              <a:t>www.igalileo</a:t>
            </a:r>
            <a:r>
              <a:rPr lang="id-ID" sz="1100" b="0" i="0" u="none" baseline="0" dirty="0" err="1">
                <a:solidFill>
                  <a:srgbClr val="358FCB"/>
                </a:solidFill>
              </a:rPr>
              <a:t>.cz</a:t>
            </a:r>
            <a:endParaRPr lang="id-ID" sz="1050" b="0" i="0" u="none" baseline="0" dirty="0">
              <a:solidFill>
                <a:srgbClr val="358FCB"/>
              </a:solidFill>
            </a:endParaRPr>
          </a:p>
          <a:p>
            <a:pPr algn="ctr"/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2017 Dušan Procházka. All Rights Reserved. </a:t>
            </a:r>
            <a:endParaRPr lang="id-ID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36" name="Group 35"/>
          <p:cNvGrpSpPr/>
          <p:nvPr userDrawn="1"/>
        </p:nvGrpSpPr>
        <p:grpSpPr>
          <a:xfrm rot="16200000">
            <a:off x="504088" y="768356"/>
            <a:ext cx="383327" cy="67506"/>
            <a:chOff x="2013527" y="1616364"/>
            <a:chExt cx="576928" cy="101600"/>
          </a:xfrm>
        </p:grpSpPr>
        <p:sp>
          <p:nvSpPr>
            <p:cNvPr id="6" name="Oval 5"/>
            <p:cNvSpPr/>
            <p:nvPr userDrawn="1"/>
          </p:nvSpPr>
          <p:spPr>
            <a:xfrm>
              <a:off x="2013527" y="1616364"/>
              <a:ext cx="101600" cy="101600"/>
            </a:xfrm>
            <a:prstGeom prst="ellipse">
              <a:avLst/>
            </a:prstGeom>
            <a:solidFill>
              <a:srgbClr val="358FCB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3" name="Oval 52"/>
            <p:cNvSpPr/>
            <p:nvPr userDrawn="1"/>
          </p:nvSpPr>
          <p:spPr>
            <a:xfrm>
              <a:off x="2132359" y="1616364"/>
              <a:ext cx="101600" cy="101600"/>
            </a:xfrm>
            <a:prstGeom prst="ellipse">
              <a:avLst/>
            </a:prstGeom>
            <a:solidFill>
              <a:srgbClr val="358F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1" name="Oval 60"/>
            <p:cNvSpPr/>
            <p:nvPr userDrawn="1"/>
          </p:nvSpPr>
          <p:spPr>
            <a:xfrm>
              <a:off x="2251191" y="1616364"/>
              <a:ext cx="101600" cy="101600"/>
            </a:xfrm>
            <a:prstGeom prst="ellipse">
              <a:avLst/>
            </a:prstGeom>
            <a:solidFill>
              <a:srgbClr val="358FCB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2" name="Oval 61"/>
            <p:cNvSpPr/>
            <p:nvPr userDrawn="1"/>
          </p:nvSpPr>
          <p:spPr>
            <a:xfrm>
              <a:off x="2370023" y="1616364"/>
              <a:ext cx="101600" cy="101600"/>
            </a:xfrm>
            <a:prstGeom prst="ellipse">
              <a:avLst/>
            </a:prstGeom>
            <a:solidFill>
              <a:srgbClr val="358FCB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3" name="Oval 62"/>
            <p:cNvSpPr/>
            <p:nvPr userDrawn="1"/>
          </p:nvSpPr>
          <p:spPr>
            <a:xfrm>
              <a:off x="2488855" y="1616364"/>
              <a:ext cx="101600" cy="101600"/>
            </a:xfrm>
            <a:prstGeom prst="ellipse">
              <a:avLst/>
            </a:prstGeom>
            <a:solidFill>
              <a:srgbClr val="358F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54" name="Oval 53"/>
          <p:cNvSpPr/>
          <p:nvPr userDrawn="1"/>
        </p:nvSpPr>
        <p:spPr>
          <a:xfrm>
            <a:off x="11672882" y="-148007"/>
            <a:ext cx="655570" cy="655569"/>
          </a:xfrm>
          <a:prstGeom prst="ellipse">
            <a:avLst/>
          </a:prstGeom>
          <a:solidFill>
            <a:srgbClr val="358FCB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44B5E3D8-B559-49FC-84E7-900B409E63B2}" type="slidenum">
              <a:rPr lang="id-ID" sz="14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8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7" grpId="1"/>
      <p:bldP spid="57" grpId="2"/>
      <p:bldP spid="57" grpId="3"/>
      <p:bldP spid="57" grpId="4"/>
      <p:bldP spid="57" grpId="5"/>
      <p:bldP spid="57" grpId="6"/>
      <p:bldP spid="57" grpId="7"/>
      <p:bldP spid="57" grpId="8"/>
      <p:bldP spid="57" grpId="9"/>
      <p:bldP spid="57" grpId="10"/>
      <p:bldP spid="57" grpId="11"/>
      <p:bldP spid="57" grpId="12"/>
      <p:bldP spid="57" grpId="13"/>
    </p:bld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3943633" y="1565211"/>
            <a:ext cx="8733041" cy="6614959"/>
            <a:chOff x="3943629" y="1765230"/>
            <a:chExt cx="8733041" cy="6614959"/>
          </a:xfrm>
        </p:grpSpPr>
        <p:sp>
          <p:nvSpPr>
            <p:cNvPr id="8" name="Donut 7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4" name="Oval 13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5" name="Donut 14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42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6" name="Donut 15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lumMod val="95000"/>
                <a:alpha val="39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8" name="Oval 17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9" name="Donut 18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0" name="Donut 19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1" name="Donut 20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2" name="Donut 21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4" name="Oval 23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5" name="Oval 24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6" name="Oval 25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7" name="Donut 26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0" name="Donut 29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1" name="Donut 30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2" name="Donut 31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4" name="Oval 33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5" name="Oval 34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  <p:grpSp>
        <p:nvGrpSpPr>
          <p:cNvPr id="106" name="Group 105"/>
          <p:cNvGrpSpPr/>
          <p:nvPr userDrawn="1"/>
        </p:nvGrpSpPr>
        <p:grpSpPr>
          <a:xfrm rot="16200000">
            <a:off x="504088" y="768356"/>
            <a:ext cx="383327" cy="67506"/>
            <a:chOff x="2013527" y="1616364"/>
            <a:chExt cx="576928" cy="101600"/>
          </a:xfrm>
        </p:grpSpPr>
        <p:sp>
          <p:nvSpPr>
            <p:cNvPr id="107" name="Oval 106"/>
            <p:cNvSpPr/>
            <p:nvPr userDrawn="1"/>
          </p:nvSpPr>
          <p:spPr>
            <a:xfrm>
              <a:off x="2013527" y="1616364"/>
              <a:ext cx="101600" cy="101600"/>
            </a:xfrm>
            <a:prstGeom prst="ellipse">
              <a:avLst/>
            </a:prstGeom>
            <a:solidFill>
              <a:srgbClr val="358FCB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08" name="Oval 107"/>
            <p:cNvSpPr/>
            <p:nvPr userDrawn="1"/>
          </p:nvSpPr>
          <p:spPr>
            <a:xfrm>
              <a:off x="2132359" y="1616364"/>
              <a:ext cx="101600" cy="101600"/>
            </a:xfrm>
            <a:prstGeom prst="ellipse">
              <a:avLst/>
            </a:prstGeom>
            <a:solidFill>
              <a:srgbClr val="358F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09" name="Oval 108"/>
            <p:cNvSpPr/>
            <p:nvPr userDrawn="1"/>
          </p:nvSpPr>
          <p:spPr>
            <a:xfrm>
              <a:off x="2251191" y="1616364"/>
              <a:ext cx="101600" cy="101600"/>
            </a:xfrm>
            <a:prstGeom prst="ellipse">
              <a:avLst/>
            </a:prstGeom>
            <a:solidFill>
              <a:srgbClr val="358FCB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10" name="Oval 109"/>
            <p:cNvSpPr/>
            <p:nvPr userDrawn="1"/>
          </p:nvSpPr>
          <p:spPr>
            <a:xfrm>
              <a:off x="2370023" y="1616364"/>
              <a:ext cx="101600" cy="101600"/>
            </a:xfrm>
            <a:prstGeom prst="ellipse">
              <a:avLst/>
            </a:prstGeom>
            <a:solidFill>
              <a:srgbClr val="358FCB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11" name="Oval 110"/>
            <p:cNvSpPr/>
            <p:nvPr userDrawn="1"/>
          </p:nvSpPr>
          <p:spPr>
            <a:xfrm>
              <a:off x="2488855" y="1616364"/>
              <a:ext cx="101600" cy="101600"/>
            </a:xfrm>
            <a:prstGeom prst="ellipse">
              <a:avLst/>
            </a:prstGeom>
            <a:solidFill>
              <a:srgbClr val="358F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112" name="Oval 111"/>
          <p:cNvSpPr/>
          <p:nvPr userDrawn="1"/>
        </p:nvSpPr>
        <p:spPr>
          <a:xfrm>
            <a:off x="11672882" y="-148007"/>
            <a:ext cx="655570" cy="655569"/>
          </a:xfrm>
          <a:prstGeom prst="ellipse">
            <a:avLst/>
          </a:prstGeom>
          <a:solidFill>
            <a:srgbClr val="358FCB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44B5E3D8-B559-49FC-84E7-900B409E63B2}" type="slidenum">
              <a:rPr lang="id-ID" sz="14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91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3943633" y="1565211"/>
            <a:ext cx="8733041" cy="6614959"/>
            <a:chOff x="3943629" y="1765230"/>
            <a:chExt cx="8733041" cy="6614959"/>
          </a:xfrm>
        </p:grpSpPr>
        <p:sp>
          <p:nvSpPr>
            <p:cNvPr id="8" name="Donut 7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4" name="Oval 13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5" name="Donut 14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42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6" name="Donut 15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lumMod val="95000"/>
                <a:alpha val="39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8" name="Oval 17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9" name="Donut 18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0" name="Donut 19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1" name="Donut 20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2" name="Donut 21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4" name="Oval 23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5" name="Oval 24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6" name="Oval 25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7" name="Donut 26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0" name="Donut 29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1" name="Donut 30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2" name="Donut 31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4" name="Oval 33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5" name="Oval 34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  <p:grpSp>
        <p:nvGrpSpPr>
          <p:cNvPr id="56" name="Group 55"/>
          <p:cNvGrpSpPr/>
          <p:nvPr userDrawn="1"/>
        </p:nvGrpSpPr>
        <p:grpSpPr>
          <a:xfrm>
            <a:off x="11807070" y="6559227"/>
            <a:ext cx="214313" cy="220663"/>
            <a:chOff x="7015550" y="2614882"/>
            <a:chExt cx="214313" cy="220663"/>
          </a:xfrm>
          <a:solidFill>
            <a:srgbClr val="358FCB"/>
          </a:solidFill>
        </p:grpSpPr>
        <p:sp>
          <p:nvSpPr>
            <p:cNvPr id="61" name="Freeform 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7015550" y="2614882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62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7091750" y="2657745"/>
              <a:ext cx="76200" cy="131763"/>
            </a:xfrm>
            <a:custGeom>
              <a:avLst/>
              <a:gdLst>
                <a:gd name="T0" fmla="*/ 0 w 48"/>
                <a:gd name="T1" fmla="*/ 70 h 83"/>
                <a:gd name="T2" fmla="*/ 34 w 48"/>
                <a:gd name="T3" fmla="*/ 40 h 83"/>
                <a:gd name="T4" fmla="*/ 0 w 48"/>
                <a:gd name="T5" fmla="*/ 13 h 83"/>
                <a:gd name="T6" fmla="*/ 0 w 48"/>
                <a:gd name="T7" fmla="*/ 0 h 83"/>
                <a:gd name="T8" fmla="*/ 48 w 48"/>
                <a:gd name="T9" fmla="*/ 40 h 83"/>
                <a:gd name="T10" fmla="*/ 0 w 48"/>
                <a:gd name="T11" fmla="*/ 83 h 83"/>
                <a:gd name="T12" fmla="*/ 0 w 48"/>
                <a:gd name="T13" fmla="*/ 7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3">
                  <a:moveTo>
                    <a:pt x="0" y="70"/>
                  </a:moveTo>
                  <a:lnTo>
                    <a:pt x="34" y="40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8" y="40"/>
                  </a:lnTo>
                  <a:lnTo>
                    <a:pt x="0" y="83"/>
                  </a:lnTo>
                  <a:lnTo>
                    <a:pt x="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grpSp>
        <p:nvGrpSpPr>
          <p:cNvPr id="63" name="Group 62"/>
          <p:cNvGrpSpPr/>
          <p:nvPr userDrawn="1"/>
        </p:nvGrpSpPr>
        <p:grpSpPr>
          <a:xfrm>
            <a:off x="11370388" y="6559227"/>
            <a:ext cx="214313" cy="220663"/>
            <a:chOff x="7395183" y="3832633"/>
            <a:chExt cx="214313" cy="220663"/>
          </a:xfrm>
          <a:solidFill>
            <a:srgbClr val="358FCB"/>
          </a:solidFill>
        </p:grpSpPr>
        <p:sp>
          <p:nvSpPr>
            <p:cNvPr id="72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7395183" y="3832633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80" name="Freeform 8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7457096" y="3880258"/>
              <a:ext cx="76200" cy="130175"/>
            </a:xfrm>
            <a:custGeom>
              <a:avLst/>
              <a:gdLst>
                <a:gd name="T0" fmla="*/ 48 w 48"/>
                <a:gd name="T1" fmla="*/ 12 h 82"/>
                <a:gd name="T2" fmla="*/ 14 w 48"/>
                <a:gd name="T3" fmla="*/ 42 h 82"/>
                <a:gd name="T4" fmla="*/ 48 w 48"/>
                <a:gd name="T5" fmla="*/ 70 h 82"/>
                <a:gd name="T6" fmla="*/ 48 w 48"/>
                <a:gd name="T7" fmla="*/ 82 h 82"/>
                <a:gd name="T8" fmla="*/ 0 w 48"/>
                <a:gd name="T9" fmla="*/ 42 h 82"/>
                <a:gd name="T10" fmla="*/ 48 w 48"/>
                <a:gd name="T11" fmla="*/ 0 h 82"/>
                <a:gd name="T12" fmla="*/ 48 w 48"/>
                <a:gd name="T13" fmla="*/ 1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2">
                  <a:moveTo>
                    <a:pt x="48" y="12"/>
                  </a:moveTo>
                  <a:lnTo>
                    <a:pt x="14" y="42"/>
                  </a:lnTo>
                  <a:lnTo>
                    <a:pt x="48" y="70"/>
                  </a:lnTo>
                  <a:lnTo>
                    <a:pt x="48" y="82"/>
                  </a:lnTo>
                  <a:lnTo>
                    <a:pt x="0" y="42"/>
                  </a:lnTo>
                  <a:lnTo>
                    <a:pt x="48" y="0"/>
                  </a:lnTo>
                  <a:lnTo>
                    <a:pt x="48" y="1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grpSp>
        <p:nvGrpSpPr>
          <p:cNvPr id="82" name="Group 81"/>
          <p:cNvGrpSpPr/>
          <p:nvPr userDrawn="1"/>
        </p:nvGrpSpPr>
        <p:grpSpPr>
          <a:xfrm rot="16200000">
            <a:off x="504088" y="768356"/>
            <a:ext cx="383327" cy="67506"/>
            <a:chOff x="2013527" y="1616364"/>
            <a:chExt cx="576928" cy="101600"/>
          </a:xfrm>
        </p:grpSpPr>
        <p:sp>
          <p:nvSpPr>
            <p:cNvPr id="83" name="Oval 82"/>
            <p:cNvSpPr/>
            <p:nvPr userDrawn="1"/>
          </p:nvSpPr>
          <p:spPr>
            <a:xfrm>
              <a:off x="2013527" y="1616364"/>
              <a:ext cx="101600" cy="101600"/>
            </a:xfrm>
            <a:prstGeom prst="ellipse">
              <a:avLst/>
            </a:prstGeom>
            <a:solidFill>
              <a:srgbClr val="358FCB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4" name="Oval 83"/>
            <p:cNvSpPr/>
            <p:nvPr userDrawn="1"/>
          </p:nvSpPr>
          <p:spPr>
            <a:xfrm>
              <a:off x="2132359" y="1616364"/>
              <a:ext cx="101600" cy="101600"/>
            </a:xfrm>
            <a:prstGeom prst="ellipse">
              <a:avLst/>
            </a:prstGeom>
            <a:solidFill>
              <a:srgbClr val="358F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5" name="Oval 84"/>
            <p:cNvSpPr/>
            <p:nvPr userDrawn="1"/>
          </p:nvSpPr>
          <p:spPr>
            <a:xfrm>
              <a:off x="2251191" y="1616364"/>
              <a:ext cx="101600" cy="101600"/>
            </a:xfrm>
            <a:prstGeom prst="ellipse">
              <a:avLst/>
            </a:prstGeom>
            <a:solidFill>
              <a:srgbClr val="358FCB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6" name="Oval 85"/>
            <p:cNvSpPr/>
            <p:nvPr userDrawn="1"/>
          </p:nvSpPr>
          <p:spPr>
            <a:xfrm>
              <a:off x="2370023" y="1616364"/>
              <a:ext cx="101600" cy="101600"/>
            </a:xfrm>
            <a:prstGeom prst="ellipse">
              <a:avLst/>
            </a:prstGeom>
            <a:solidFill>
              <a:srgbClr val="358FCB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7" name="Oval 86"/>
            <p:cNvSpPr/>
            <p:nvPr userDrawn="1"/>
          </p:nvSpPr>
          <p:spPr>
            <a:xfrm>
              <a:off x="2488855" y="1616364"/>
              <a:ext cx="101600" cy="101600"/>
            </a:xfrm>
            <a:prstGeom prst="ellipse">
              <a:avLst/>
            </a:prstGeom>
            <a:solidFill>
              <a:srgbClr val="358F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88" name="Oval 87"/>
          <p:cNvSpPr/>
          <p:nvPr userDrawn="1"/>
        </p:nvSpPr>
        <p:spPr>
          <a:xfrm>
            <a:off x="11672882" y="-148007"/>
            <a:ext cx="655570" cy="655569"/>
          </a:xfrm>
          <a:prstGeom prst="ellipse">
            <a:avLst/>
          </a:prstGeom>
          <a:solidFill>
            <a:srgbClr val="358FCB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44B5E3D8-B559-49FC-84E7-900B409E63B2}" type="slidenum">
              <a:rPr lang="id-ID" sz="14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66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3943633" y="1565211"/>
            <a:ext cx="8733041" cy="6614959"/>
            <a:chOff x="3943629" y="1765230"/>
            <a:chExt cx="8733041" cy="6614959"/>
          </a:xfrm>
        </p:grpSpPr>
        <p:sp>
          <p:nvSpPr>
            <p:cNvPr id="8" name="Donut 7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4" name="Oval 13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5" name="Donut 14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42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6" name="Donut 15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lumMod val="95000"/>
                <a:alpha val="39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8" name="Oval 17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9" name="Donut 18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0" name="Donut 19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1" name="Donut 20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2" name="Donut 21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4" name="Oval 23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5" name="Oval 24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6" name="Oval 25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7" name="Donut 26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0" name="Donut 29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1" name="Donut 30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2" name="Donut 31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4" name="Oval 33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5" name="Oval 34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  <p:grpSp>
        <p:nvGrpSpPr>
          <p:cNvPr id="83" name="Group 82"/>
          <p:cNvGrpSpPr/>
          <p:nvPr userDrawn="1"/>
        </p:nvGrpSpPr>
        <p:grpSpPr>
          <a:xfrm>
            <a:off x="11807070" y="6559227"/>
            <a:ext cx="214313" cy="220663"/>
            <a:chOff x="7015550" y="2614882"/>
            <a:chExt cx="214313" cy="220663"/>
          </a:xfrm>
          <a:solidFill>
            <a:srgbClr val="358FCB"/>
          </a:solidFill>
        </p:grpSpPr>
        <p:sp>
          <p:nvSpPr>
            <p:cNvPr id="84" name="Freeform 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7015550" y="2614882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85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7091750" y="2657745"/>
              <a:ext cx="76200" cy="131763"/>
            </a:xfrm>
            <a:custGeom>
              <a:avLst/>
              <a:gdLst>
                <a:gd name="T0" fmla="*/ 0 w 48"/>
                <a:gd name="T1" fmla="*/ 70 h 83"/>
                <a:gd name="T2" fmla="*/ 34 w 48"/>
                <a:gd name="T3" fmla="*/ 40 h 83"/>
                <a:gd name="T4" fmla="*/ 0 w 48"/>
                <a:gd name="T5" fmla="*/ 13 h 83"/>
                <a:gd name="T6" fmla="*/ 0 w 48"/>
                <a:gd name="T7" fmla="*/ 0 h 83"/>
                <a:gd name="T8" fmla="*/ 48 w 48"/>
                <a:gd name="T9" fmla="*/ 40 h 83"/>
                <a:gd name="T10" fmla="*/ 0 w 48"/>
                <a:gd name="T11" fmla="*/ 83 h 83"/>
                <a:gd name="T12" fmla="*/ 0 w 48"/>
                <a:gd name="T13" fmla="*/ 7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3">
                  <a:moveTo>
                    <a:pt x="0" y="70"/>
                  </a:moveTo>
                  <a:lnTo>
                    <a:pt x="34" y="40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8" y="40"/>
                  </a:lnTo>
                  <a:lnTo>
                    <a:pt x="0" y="83"/>
                  </a:lnTo>
                  <a:lnTo>
                    <a:pt x="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grpSp>
        <p:nvGrpSpPr>
          <p:cNvPr id="86" name="Group 85"/>
          <p:cNvGrpSpPr/>
          <p:nvPr userDrawn="1"/>
        </p:nvGrpSpPr>
        <p:grpSpPr>
          <a:xfrm>
            <a:off x="11370388" y="6559227"/>
            <a:ext cx="214313" cy="220663"/>
            <a:chOff x="7395183" y="3832633"/>
            <a:chExt cx="214313" cy="220663"/>
          </a:xfrm>
          <a:solidFill>
            <a:srgbClr val="358FCB"/>
          </a:solidFill>
        </p:grpSpPr>
        <p:sp>
          <p:nvSpPr>
            <p:cNvPr id="87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7395183" y="3832633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88" name="Freeform 8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7457096" y="3880258"/>
              <a:ext cx="76200" cy="130175"/>
            </a:xfrm>
            <a:custGeom>
              <a:avLst/>
              <a:gdLst>
                <a:gd name="T0" fmla="*/ 48 w 48"/>
                <a:gd name="T1" fmla="*/ 12 h 82"/>
                <a:gd name="T2" fmla="*/ 14 w 48"/>
                <a:gd name="T3" fmla="*/ 42 h 82"/>
                <a:gd name="T4" fmla="*/ 48 w 48"/>
                <a:gd name="T5" fmla="*/ 70 h 82"/>
                <a:gd name="T6" fmla="*/ 48 w 48"/>
                <a:gd name="T7" fmla="*/ 82 h 82"/>
                <a:gd name="T8" fmla="*/ 0 w 48"/>
                <a:gd name="T9" fmla="*/ 42 h 82"/>
                <a:gd name="T10" fmla="*/ 48 w 48"/>
                <a:gd name="T11" fmla="*/ 0 h 82"/>
                <a:gd name="T12" fmla="*/ 48 w 48"/>
                <a:gd name="T13" fmla="*/ 1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2">
                  <a:moveTo>
                    <a:pt x="48" y="12"/>
                  </a:moveTo>
                  <a:lnTo>
                    <a:pt x="14" y="42"/>
                  </a:lnTo>
                  <a:lnTo>
                    <a:pt x="48" y="70"/>
                  </a:lnTo>
                  <a:lnTo>
                    <a:pt x="48" y="82"/>
                  </a:lnTo>
                  <a:lnTo>
                    <a:pt x="0" y="42"/>
                  </a:lnTo>
                  <a:lnTo>
                    <a:pt x="48" y="0"/>
                  </a:lnTo>
                  <a:lnTo>
                    <a:pt x="48" y="1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sp>
        <p:nvSpPr>
          <p:cNvPr id="96" name="Oval 95"/>
          <p:cNvSpPr/>
          <p:nvPr userDrawn="1"/>
        </p:nvSpPr>
        <p:spPr>
          <a:xfrm>
            <a:off x="11672882" y="-148007"/>
            <a:ext cx="655570" cy="655569"/>
          </a:xfrm>
          <a:prstGeom prst="ellipse">
            <a:avLst/>
          </a:prstGeom>
          <a:solidFill>
            <a:srgbClr val="358FCB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44B5E3D8-B559-49FC-84E7-900B409E63B2}" type="slidenum">
              <a:rPr lang="id-ID" sz="14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21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3943633" y="1565211"/>
            <a:ext cx="8733041" cy="6614959"/>
            <a:chOff x="3943629" y="1765230"/>
            <a:chExt cx="8733041" cy="6614959"/>
          </a:xfrm>
        </p:grpSpPr>
        <p:sp>
          <p:nvSpPr>
            <p:cNvPr id="8" name="Donut 7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4" name="Oval 13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5" name="Donut 14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42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6" name="Donut 15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lumMod val="95000"/>
                <a:alpha val="39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8" name="Oval 17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9" name="Donut 18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0" name="Donut 19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1" name="Donut 20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2" name="Donut 21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4" name="Oval 23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5" name="Oval 24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6" name="Oval 25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7" name="Donut 26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0" name="Donut 29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1" name="Donut 30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2" name="Donut 31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4" name="Oval 33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5" name="Oval 34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  <p:grpSp>
        <p:nvGrpSpPr>
          <p:cNvPr id="51" name="Group 50"/>
          <p:cNvGrpSpPr/>
          <p:nvPr userDrawn="1"/>
        </p:nvGrpSpPr>
        <p:grpSpPr>
          <a:xfrm>
            <a:off x="11807070" y="6559227"/>
            <a:ext cx="214313" cy="220663"/>
            <a:chOff x="7015550" y="2614882"/>
            <a:chExt cx="214313" cy="220663"/>
          </a:xfrm>
          <a:solidFill>
            <a:srgbClr val="358FCB"/>
          </a:solidFill>
        </p:grpSpPr>
        <p:sp>
          <p:nvSpPr>
            <p:cNvPr id="52" name="Freeform 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7015550" y="2614882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53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7091750" y="2657745"/>
              <a:ext cx="76200" cy="131763"/>
            </a:xfrm>
            <a:custGeom>
              <a:avLst/>
              <a:gdLst>
                <a:gd name="T0" fmla="*/ 0 w 48"/>
                <a:gd name="T1" fmla="*/ 70 h 83"/>
                <a:gd name="T2" fmla="*/ 34 w 48"/>
                <a:gd name="T3" fmla="*/ 40 h 83"/>
                <a:gd name="T4" fmla="*/ 0 w 48"/>
                <a:gd name="T5" fmla="*/ 13 h 83"/>
                <a:gd name="T6" fmla="*/ 0 w 48"/>
                <a:gd name="T7" fmla="*/ 0 h 83"/>
                <a:gd name="T8" fmla="*/ 48 w 48"/>
                <a:gd name="T9" fmla="*/ 40 h 83"/>
                <a:gd name="T10" fmla="*/ 0 w 48"/>
                <a:gd name="T11" fmla="*/ 83 h 83"/>
                <a:gd name="T12" fmla="*/ 0 w 48"/>
                <a:gd name="T13" fmla="*/ 7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3">
                  <a:moveTo>
                    <a:pt x="0" y="70"/>
                  </a:moveTo>
                  <a:lnTo>
                    <a:pt x="34" y="40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8" y="40"/>
                  </a:lnTo>
                  <a:lnTo>
                    <a:pt x="0" y="83"/>
                  </a:lnTo>
                  <a:lnTo>
                    <a:pt x="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grpSp>
        <p:nvGrpSpPr>
          <p:cNvPr id="55" name="Group 54"/>
          <p:cNvGrpSpPr/>
          <p:nvPr userDrawn="1"/>
        </p:nvGrpSpPr>
        <p:grpSpPr>
          <a:xfrm>
            <a:off x="11370388" y="6559227"/>
            <a:ext cx="214313" cy="220663"/>
            <a:chOff x="7395183" y="3832633"/>
            <a:chExt cx="214313" cy="220663"/>
          </a:xfrm>
          <a:solidFill>
            <a:srgbClr val="358FCB"/>
          </a:solidFill>
        </p:grpSpPr>
        <p:sp>
          <p:nvSpPr>
            <p:cNvPr id="56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7395183" y="3832633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69" name="Freeform 8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7457096" y="3880258"/>
              <a:ext cx="76200" cy="130175"/>
            </a:xfrm>
            <a:custGeom>
              <a:avLst/>
              <a:gdLst>
                <a:gd name="T0" fmla="*/ 48 w 48"/>
                <a:gd name="T1" fmla="*/ 12 h 82"/>
                <a:gd name="T2" fmla="*/ 14 w 48"/>
                <a:gd name="T3" fmla="*/ 42 h 82"/>
                <a:gd name="T4" fmla="*/ 48 w 48"/>
                <a:gd name="T5" fmla="*/ 70 h 82"/>
                <a:gd name="T6" fmla="*/ 48 w 48"/>
                <a:gd name="T7" fmla="*/ 82 h 82"/>
                <a:gd name="T8" fmla="*/ 0 w 48"/>
                <a:gd name="T9" fmla="*/ 42 h 82"/>
                <a:gd name="T10" fmla="*/ 48 w 48"/>
                <a:gd name="T11" fmla="*/ 0 h 82"/>
                <a:gd name="T12" fmla="*/ 48 w 48"/>
                <a:gd name="T13" fmla="*/ 1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2">
                  <a:moveTo>
                    <a:pt x="48" y="12"/>
                  </a:moveTo>
                  <a:lnTo>
                    <a:pt x="14" y="42"/>
                  </a:lnTo>
                  <a:lnTo>
                    <a:pt x="48" y="70"/>
                  </a:lnTo>
                  <a:lnTo>
                    <a:pt x="48" y="82"/>
                  </a:lnTo>
                  <a:lnTo>
                    <a:pt x="0" y="42"/>
                  </a:lnTo>
                  <a:lnTo>
                    <a:pt x="48" y="0"/>
                  </a:lnTo>
                  <a:lnTo>
                    <a:pt x="48" y="1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sp>
        <p:nvSpPr>
          <p:cNvPr id="70" name="Rectangle 69"/>
          <p:cNvSpPr/>
          <p:nvPr userDrawn="1"/>
        </p:nvSpPr>
        <p:spPr>
          <a:xfrm>
            <a:off x="3102781" y="6383339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d-ID" sz="1100" b="0" i="0" u="none" dirty="0" err="1">
                <a:solidFill>
                  <a:srgbClr val="358FCB"/>
                </a:solidFill>
              </a:rPr>
              <a:t>www.igalileo</a:t>
            </a:r>
            <a:r>
              <a:rPr lang="id-ID" sz="1100" b="0" i="0" u="none" baseline="0" dirty="0" err="1">
                <a:solidFill>
                  <a:srgbClr val="358FCB"/>
                </a:solidFill>
              </a:rPr>
              <a:t>.cz</a:t>
            </a:r>
            <a:endParaRPr lang="id-ID" sz="1050" b="0" i="0" u="none" baseline="0" dirty="0">
              <a:solidFill>
                <a:srgbClr val="358FCB"/>
              </a:solidFill>
            </a:endParaRPr>
          </a:p>
          <a:p>
            <a:pPr algn="ctr"/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2017 Dušan Procházka. All Rights Reserved. . </a:t>
            </a:r>
            <a:endParaRPr lang="id-ID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8" name="Oval 77"/>
          <p:cNvSpPr/>
          <p:nvPr userDrawn="1"/>
        </p:nvSpPr>
        <p:spPr>
          <a:xfrm>
            <a:off x="11672882" y="-148007"/>
            <a:ext cx="655570" cy="655569"/>
          </a:xfrm>
          <a:prstGeom prst="ellipse">
            <a:avLst/>
          </a:prstGeom>
          <a:solidFill>
            <a:srgbClr val="358FCB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44B5E3D8-B559-49FC-84E7-900B409E63B2}" type="slidenum">
              <a:rPr lang="id-ID" sz="14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39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0" grpId="1"/>
      <p:bldP spid="70" grpId="2"/>
      <p:bldP spid="70" grpId="3"/>
      <p:bldP spid="70" grpId="4"/>
      <p:bldP spid="70" grpId="5"/>
      <p:bldP spid="70" grpId="6"/>
      <p:bldP spid="70" grpId="7"/>
      <p:bldP spid="70" grpId="8"/>
      <p:bldP spid="70" grpId="9"/>
      <p:bldP spid="70" grpId="10"/>
      <p:bldP spid="70" grpId="11"/>
      <p:bldP spid="70" grpId="12"/>
      <p:bldP spid="70" grpId="13"/>
    </p:bld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/>
          <p:cNvGrpSpPr/>
          <p:nvPr userDrawn="1"/>
        </p:nvGrpSpPr>
        <p:grpSpPr>
          <a:xfrm rot="16200000">
            <a:off x="504088" y="1672817"/>
            <a:ext cx="383327" cy="67506"/>
            <a:chOff x="2013527" y="1616364"/>
            <a:chExt cx="576928" cy="101600"/>
          </a:xfrm>
        </p:grpSpPr>
        <p:sp>
          <p:nvSpPr>
            <p:cNvPr id="85" name="Oval 84"/>
            <p:cNvSpPr/>
            <p:nvPr userDrawn="1"/>
          </p:nvSpPr>
          <p:spPr>
            <a:xfrm>
              <a:off x="2013527" y="1616364"/>
              <a:ext cx="101600" cy="101600"/>
            </a:xfrm>
            <a:prstGeom prst="ellipse">
              <a:avLst/>
            </a:prstGeom>
            <a:solidFill>
              <a:srgbClr val="358FCB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6" name="Oval 85"/>
            <p:cNvSpPr/>
            <p:nvPr userDrawn="1"/>
          </p:nvSpPr>
          <p:spPr>
            <a:xfrm>
              <a:off x="2132359" y="1616364"/>
              <a:ext cx="101600" cy="101600"/>
            </a:xfrm>
            <a:prstGeom prst="ellipse">
              <a:avLst/>
            </a:prstGeom>
            <a:solidFill>
              <a:srgbClr val="358F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7" name="Oval 86"/>
            <p:cNvSpPr/>
            <p:nvPr userDrawn="1"/>
          </p:nvSpPr>
          <p:spPr>
            <a:xfrm>
              <a:off x="2251191" y="1616364"/>
              <a:ext cx="101600" cy="101600"/>
            </a:xfrm>
            <a:prstGeom prst="ellipse">
              <a:avLst/>
            </a:prstGeom>
            <a:solidFill>
              <a:srgbClr val="358FCB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8" name="Oval 87"/>
            <p:cNvSpPr/>
            <p:nvPr userDrawn="1"/>
          </p:nvSpPr>
          <p:spPr>
            <a:xfrm>
              <a:off x="2370023" y="1616364"/>
              <a:ext cx="101600" cy="101600"/>
            </a:xfrm>
            <a:prstGeom prst="ellipse">
              <a:avLst/>
            </a:prstGeom>
            <a:solidFill>
              <a:srgbClr val="358FCB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9" name="Oval 88"/>
            <p:cNvSpPr/>
            <p:nvPr userDrawn="1"/>
          </p:nvSpPr>
          <p:spPr>
            <a:xfrm>
              <a:off x="2488855" y="1616364"/>
              <a:ext cx="101600" cy="101600"/>
            </a:xfrm>
            <a:prstGeom prst="ellipse">
              <a:avLst/>
            </a:prstGeom>
            <a:solidFill>
              <a:srgbClr val="358F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7" name="Group 6"/>
          <p:cNvGrpSpPr/>
          <p:nvPr userDrawn="1"/>
        </p:nvGrpSpPr>
        <p:grpSpPr>
          <a:xfrm>
            <a:off x="3943633" y="1565211"/>
            <a:ext cx="8733041" cy="6614959"/>
            <a:chOff x="3943629" y="1765230"/>
            <a:chExt cx="8733041" cy="6614959"/>
          </a:xfrm>
        </p:grpSpPr>
        <p:sp>
          <p:nvSpPr>
            <p:cNvPr id="8" name="Donut 7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 userDrawn="1"/>
          </p:nvSpPr>
          <p:spPr>
            <a:xfrm rot="6104502">
              <a:off x="4885213" y="575408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4" name="Oval 13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5" name="Donut 14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42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6" name="Donut 15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lumMod val="95000"/>
                <a:alpha val="39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8" name="Oval 17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9" name="Donut 18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0" name="Donut 19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1" name="Donut 20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2" name="Donut 21"/>
            <p:cNvSpPr/>
            <p:nvPr userDrawn="1"/>
          </p:nvSpPr>
          <p:spPr>
            <a:xfrm rot="20504502">
              <a:off x="11146308" y="586877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4" name="Oval 23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5" name="Oval 24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6" name="Oval 25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7" name="Donut 26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0" name="Donut 29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1" name="Donut 30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2" name="Donut 31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4" name="Oval 33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5" name="Oval 34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  <p:grpSp>
        <p:nvGrpSpPr>
          <p:cNvPr id="57" name="Group 56"/>
          <p:cNvGrpSpPr/>
          <p:nvPr userDrawn="1"/>
        </p:nvGrpSpPr>
        <p:grpSpPr>
          <a:xfrm>
            <a:off x="11807070" y="6559227"/>
            <a:ext cx="214313" cy="220663"/>
            <a:chOff x="7015550" y="2614882"/>
            <a:chExt cx="214313" cy="220663"/>
          </a:xfrm>
          <a:solidFill>
            <a:srgbClr val="358FCB"/>
          </a:solidFill>
        </p:grpSpPr>
        <p:sp>
          <p:nvSpPr>
            <p:cNvPr id="61" name="Freeform 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7015550" y="2614882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62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7091750" y="2657745"/>
              <a:ext cx="76200" cy="131763"/>
            </a:xfrm>
            <a:custGeom>
              <a:avLst/>
              <a:gdLst>
                <a:gd name="T0" fmla="*/ 0 w 48"/>
                <a:gd name="T1" fmla="*/ 70 h 83"/>
                <a:gd name="T2" fmla="*/ 34 w 48"/>
                <a:gd name="T3" fmla="*/ 40 h 83"/>
                <a:gd name="T4" fmla="*/ 0 w 48"/>
                <a:gd name="T5" fmla="*/ 13 h 83"/>
                <a:gd name="T6" fmla="*/ 0 w 48"/>
                <a:gd name="T7" fmla="*/ 0 h 83"/>
                <a:gd name="T8" fmla="*/ 48 w 48"/>
                <a:gd name="T9" fmla="*/ 40 h 83"/>
                <a:gd name="T10" fmla="*/ 0 w 48"/>
                <a:gd name="T11" fmla="*/ 83 h 83"/>
                <a:gd name="T12" fmla="*/ 0 w 48"/>
                <a:gd name="T13" fmla="*/ 7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3">
                  <a:moveTo>
                    <a:pt x="0" y="70"/>
                  </a:moveTo>
                  <a:lnTo>
                    <a:pt x="34" y="40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8" y="40"/>
                  </a:lnTo>
                  <a:lnTo>
                    <a:pt x="0" y="83"/>
                  </a:lnTo>
                  <a:lnTo>
                    <a:pt x="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grpSp>
        <p:nvGrpSpPr>
          <p:cNvPr id="63" name="Group 62"/>
          <p:cNvGrpSpPr/>
          <p:nvPr userDrawn="1"/>
        </p:nvGrpSpPr>
        <p:grpSpPr>
          <a:xfrm>
            <a:off x="11370388" y="6559227"/>
            <a:ext cx="214313" cy="220663"/>
            <a:chOff x="7395183" y="3832633"/>
            <a:chExt cx="214313" cy="220663"/>
          </a:xfrm>
          <a:solidFill>
            <a:srgbClr val="358FCB"/>
          </a:solidFill>
        </p:grpSpPr>
        <p:sp>
          <p:nvSpPr>
            <p:cNvPr id="81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7395183" y="3832633"/>
              <a:ext cx="214313" cy="220663"/>
            </a:xfrm>
            <a:custGeom>
              <a:avLst/>
              <a:gdLst>
                <a:gd name="T0" fmla="*/ 28 w 56"/>
                <a:gd name="T1" fmla="*/ 4 h 56"/>
                <a:gd name="T2" fmla="*/ 52 w 56"/>
                <a:gd name="T3" fmla="*/ 28 h 56"/>
                <a:gd name="T4" fmla="*/ 28 w 56"/>
                <a:gd name="T5" fmla="*/ 52 h 56"/>
                <a:gd name="T6" fmla="*/ 4 w 56"/>
                <a:gd name="T7" fmla="*/ 28 h 56"/>
                <a:gd name="T8" fmla="*/ 28 w 56"/>
                <a:gd name="T9" fmla="*/ 4 h 56"/>
                <a:gd name="T10" fmla="*/ 28 w 56"/>
                <a:gd name="T11" fmla="*/ 0 h 56"/>
                <a:gd name="T12" fmla="*/ 0 w 56"/>
                <a:gd name="T13" fmla="*/ 28 h 56"/>
                <a:gd name="T14" fmla="*/ 28 w 56"/>
                <a:gd name="T15" fmla="*/ 56 h 56"/>
                <a:gd name="T16" fmla="*/ 56 w 56"/>
                <a:gd name="T17" fmla="*/ 28 h 56"/>
                <a:gd name="T18" fmla="*/ 28 w 56"/>
                <a:gd name="T1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4"/>
                  </a:moveTo>
                  <a:cubicBezTo>
                    <a:pt x="41" y="4"/>
                    <a:pt x="52" y="15"/>
                    <a:pt x="52" y="28"/>
                  </a:cubicBezTo>
                  <a:cubicBezTo>
                    <a:pt x="52" y="41"/>
                    <a:pt x="41" y="52"/>
                    <a:pt x="28" y="52"/>
                  </a:cubicBezTo>
                  <a:cubicBezTo>
                    <a:pt x="15" y="52"/>
                    <a:pt x="4" y="41"/>
                    <a:pt x="4" y="28"/>
                  </a:cubicBezTo>
                  <a:cubicBezTo>
                    <a:pt x="4" y="15"/>
                    <a:pt x="15" y="4"/>
                    <a:pt x="28" y="4"/>
                  </a:cubicBezTo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  <p:sp>
          <p:nvSpPr>
            <p:cNvPr id="82" name="Freeform 8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7457096" y="3880258"/>
              <a:ext cx="76200" cy="130175"/>
            </a:xfrm>
            <a:custGeom>
              <a:avLst/>
              <a:gdLst>
                <a:gd name="T0" fmla="*/ 48 w 48"/>
                <a:gd name="T1" fmla="*/ 12 h 82"/>
                <a:gd name="T2" fmla="*/ 14 w 48"/>
                <a:gd name="T3" fmla="*/ 42 h 82"/>
                <a:gd name="T4" fmla="*/ 48 w 48"/>
                <a:gd name="T5" fmla="*/ 70 h 82"/>
                <a:gd name="T6" fmla="*/ 48 w 48"/>
                <a:gd name="T7" fmla="*/ 82 h 82"/>
                <a:gd name="T8" fmla="*/ 0 w 48"/>
                <a:gd name="T9" fmla="*/ 42 h 82"/>
                <a:gd name="T10" fmla="*/ 48 w 48"/>
                <a:gd name="T11" fmla="*/ 0 h 82"/>
                <a:gd name="T12" fmla="*/ 48 w 48"/>
                <a:gd name="T13" fmla="*/ 1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82">
                  <a:moveTo>
                    <a:pt x="48" y="12"/>
                  </a:moveTo>
                  <a:lnTo>
                    <a:pt x="14" y="42"/>
                  </a:lnTo>
                  <a:lnTo>
                    <a:pt x="48" y="70"/>
                  </a:lnTo>
                  <a:lnTo>
                    <a:pt x="48" y="82"/>
                  </a:lnTo>
                  <a:lnTo>
                    <a:pt x="0" y="42"/>
                  </a:lnTo>
                  <a:lnTo>
                    <a:pt x="48" y="0"/>
                  </a:lnTo>
                  <a:lnTo>
                    <a:pt x="48" y="1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0"/>
            </a:p>
          </p:txBody>
        </p:sp>
      </p:grpSp>
      <p:sp>
        <p:nvSpPr>
          <p:cNvPr id="83" name="Rectangle 82"/>
          <p:cNvSpPr/>
          <p:nvPr userDrawn="1"/>
        </p:nvSpPr>
        <p:spPr>
          <a:xfrm>
            <a:off x="3102781" y="6383339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d-ID" sz="1100" b="0" i="0" u="none" dirty="0" err="1">
                <a:solidFill>
                  <a:srgbClr val="358FCB"/>
                </a:solidFill>
              </a:rPr>
              <a:t>www.igalileo</a:t>
            </a:r>
            <a:r>
              <a:rPr lang="id-ID" sz="1100" b="0" i="0" u="none" baseline="0" dirty="0" err="1">
                <a:solidFill>
                  <a:srgbClr val="358FCB"/>
                </a:solidFill>
              </a:rPr>
              <a:t>.cz</a:t>
            </a:r>
            <a:endParaRPr lang="id-ID" sz="1050" b="0" i="0" u="none" baseline="0" dirty="0">
              <a:solidFill>
                <a:srgbClr val="358FCB"/>
              </a:solidFill>
            </a:endParaRPr>
          </a:p>
          <a:p>
            <a:pPr algn="ctr"/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2017 Dušan Procházka. All Rights Reserved. . </a:t>
            </a:r>
            <a:endParaRPr lang="id-ID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0" name="Oval 89"/>
          <p:cNvSpPr/>
          <p:nvPr userDrawn="1"/>
        </p:nvSpPr>
        <p:spPr>
          <a:xfrm>
            <a:off x="11672882" y="-148007"/>
            <a:ext cx="655570" cy="655569"/>
          </a:xfrm>
          <a:prstGeom prst="ellipse">
            <a:avLst/>
          </a:prstGeom>
          <a:solidFill>
            <a:srgbClr val="358FCB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44B5E3D8-B559-49FC-84E7-900B409E63B2}" type="slidenum">
              <a:rPr lang="id-ID" sz="14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8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3" grpId="1"/>
      <p:bldP spid="83" grpId="2"/>
      <p:bldP spid="83" grpId="3"/>
      <p:bldP spid="83" grpId="4"/>
      <p:bldP spid="83" grpId="5"/>
      <p:bldP spid="83" grpId="6"/>
      <p:bldP spid="83" grpId="7"/>
      <p:bldP spid="83" grpId="8"/>
      <p:bldP spid="83" grpId="9"/>
      <p:bldP spid="83" grpId="10"/>
      <p:bldP spid="83" grpId="11"/>
      <p:bldP spid="83" grpId="12"/>
      <p:bldP spid="83" grpId="13"/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18" Type="http://schemas.openxmlformats.org/officeDocument/2006/relationships/image" Target="../media/image5.gif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image" Target="../media/image4.gif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23.xml"/><Relationship Id="rId19" Type="http://schemas.openxmlformats.org/officeDocument/2006/relationships/image" Target="../media/image6.gif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gi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image" Target="../media/image4.gif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image" Target="../media/image3.gif"/><Relationship Id="rId2" Type="http://schemas.openxmlformats.org/officeDocument/2006/relationships/slideLayout" Target="../slideLayouts/slideLayout27.xml"/><Relationship Id="rId16" Type="http://schemas.openxmlformats.org/officeDocument/2006/relationships/image" Target="../media/image2.gif"/><Relationship Id="rId20" Type="http://schemas.openxmlformats.org/officeDocument/2006/relationships/image" Target="../media/image6.gif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35.xml"/><Relationship Id="rId19" Type="http://schemas.openxmlformats.org/officeDocument/2006/relationships/image" Target="../media/image5.gif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F7F7F7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6CEAD-6C4C-46CF-ADB1-280DD35AEF6B}" type="datetime1">
              <a:rPr lang="id-ID" smtClean="0"/>
              <a:pPr/>
              <a:t>13/10/21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C500B-1BCB-452B-802D-F943D569753B}" type="slidenum">
              <a:rPr lang="id-ID" smtClean="0"/>
              <a:pPr/>
              <a:t>‹#›</a:t>
            </a:fld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70628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7" r:id="rId5"/>
    <p:sldLayoutId id="2147483654" r:id="rId6"/>
    <p:sldLayoutId id="2147483655" r:id="rId7"/>
    <p:sldLayoutId id="2147483656" r:id="rId8"/>
    <p:sldLayoutId id="2147483653" r:id="rId9"/>
    <p:sldLayoutId id="2147483661" r:id="rId10"/>
    <p:sldLayoutId id="2147483658" r:id="rId11"/>
    <p:sldLayoutId id="2147483659" r:id="rId12"/>
    <p:sldLayoutId id="2147483660" r:id="rId13"/>
  </p:sldLayoutIdLst>
  <p:hf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4" indent="-228584" algn="l" defTabSz="91433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5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5163" y="2545986"/>
            <a:ext cx="3576837" cy="4312014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97767" y="410668"/>
            <a:ext cx="10097102" cy="69813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cs-CZ" noProof="0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97767" y="1437338"/>
            <a:ext cx="10794869" cy="45173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noProof="0" dirty="0"/>
              <a:t>Klepnutím lze upravit styly předlohy textu.</a:t>
            </a:r>
          </a:p>
          <a:p>
            <a:pPr lvl="1"/>
            <a:r>
              <a:rPr lang="cs-CZ" noProof="0" dirty="0"/>
              <a:t>Druhá úroveň</a:t>
            </a:r>
          </a:p>
          <a:p>
            <a:pPr lvl="2"/>
            <a:r>
              <a:rPr lang="cs-CZ" noProof="0" dirty="0"/>
              <a:t>Třetí úroveň</a:t>
            </a:r>
          </a:p>
          <a:p>
            <a:pPr lvl="3"/>
            <a:r>
              <a:rPr lang="cs-CZ" noProof="0" dirty="0"/>
              <a:t>Čtvrtá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991487" y="6201087"/>
            <a:ext cx="8209026" cy="24640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140" b="0">
                <a:solidFill>
                  <a:schemeClr val="tx2"/>
                </a:solidFill>
                <a:latin typeface="+mn-lt"/>
                <a:ea typeface="Verdana" pitchFamily="34" charset="0"/>
                <a:cs typeface="Calibri" panose="020F0502020204030204" pitchFamily="34" charset="0"/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4"/>
          </p:nvPr>
        </p:nvSpPr>
        <p:spPr>
          <a:xfrm>
            <a:off x="11246366" y="6206347"/>
            <a:ext cx="246271" cy="24640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140" b="0">
                <a:solidFill>
                  <a:schemeClr val="tx2"/>
                </a:solidFill>
                <a:latin typeface="+mn-lt"/>
                <a:ea typeface="Verdana" pitchFamily="34" charset="0"/>
                <a:cs typeface="Calibri" panose="020F0502020204030204" pitchFamily="34" charset="0"/>
              </a:defRPr>
            </a:lvl1pPr>
          </a:lstStyle>
          <a:p>
            <a:fld id="{1E956721-BB38-4972-8ACD-5A2C9377E3B4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94233" y="0"/>
            <a:ext cx="697767" cy="698136"/>
          </a:xfrm>
          <a:prstGeom prst="rect">
            <a:avLst/>
          </a:prstGeom>
        </p:spPr>
      </p:pic>
      <p:sp>
        <p:nvSpPr>
          <p:cNvPr id="9" name="Zástupný symbol pro datum 8"/>
          <p:cNvSpPr>
            <a:spLocks noGrp="1"/>
          </p:cNvSpPr>
          <p:nvPr>
            <p:ph type="dt" sz="half" idx="2"/>
          </p:nvPr>
        </p:nvSpPr>
        <p:spPr>
          <a:xfrm>
            <a:off x="697767" y="6201087"/>
            <a:ext cx="903093" cy="24640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40" b="0">
                <a:solidFill>
                  <a:schemeClr val="tx2"/>
                </a:solidFill>
                <a:latin typeface="+mn-lt"/>
              </a:defRPr>
            </a:lvl1pPr>
          </a:lstStyle>
          <a:p>
            <a:fld id="{2CEF381B-4794-4235-9E31-DF33FE03AB17}" type="datetime1">
              <a:rPr lang="cs-CZ" smtClean="0"/>
              <a:t>13.10.2021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19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hdr="0"/>
  <p:txStyles>
    <p:titleStyle>
      <a:lvl1pPr algn="l" defTabSz="1189188" rtl="0" eaLnBrk="1" latinLnBrk="0" hangingPunct="1">
        <a:lnSpc>
          <a:spcPct val="100000"/>
        </a:lnSpc>
        <a:spcBef>
          <a:spcPct val="0"/>
        </a:spcBef>
        <a:buNone/>
        <a:defRPr sz="4104" b="1" kern="1200">
          <a:solidFill>
            <a:schemeClr val="tx1"/>
          </a:solidFill>
          <a:latin typeface="Calibri" panose="020F0502020204030204" pitchFamily="34" charset="0"/>
          <a:ea typeface="Verdana" pitchFamily="34" charset="0"/>
          <a:cs typeface="Calibri" panose="020F0502020204030204" pitchFamily="34" charset="0"/>
        </a:defRPr>
      </a:lvl1pPr>
    </p:titleStyle>
    <p:bodyStyle>
      <a:lvl1pPr marL="311931" indent="-311931" algn="l" defTabSz="1189188" rtl="0" eaLnBrk="1" latinLnBrk="0" hangingPunct="1">
        <a:lnSpc>
          <a:spcPct val="115000"/>
        </a:lnSpc>
        <a:spcBef>
          <a:spcPts val="0"/>
        </a:spcBef>
        <a:buSzPct val="100000"/>
        <a:buFontTx/>
        <a:buBlip>
          <a:blip r:embed="rId16"/>
        </a:buBlip>
        <a:defRPr sz="2736" kern="1200">
          <a:solidFill>
            <a:schemeClr val="tx1"/>
          </a:solidFill>
          <a:latin typeface="Calibri" panose="020F0502020204030204" pitchFamily="34" charset="0"/>
          <a:ea typeface="Verdana" pitchFamily="34" charset="0"/>
          <a:cs typeface="Calibri" panose="020F0502020204030204" pitchFamily="34" charset="0"/>
        </a:defRPr>
      </a:lvl1pPr>
      <a:lvl2pPr marL="623863" indent="-311931" algn="l" defTabSz="1189188" rtl="0" eaLnBrk="1" latinLnBrk="0" hangingPunct="1">
        <a:lnSpc>
          <a:spcPct val="115000"/>
        </a:lnSpc>
        <a:spcBef>
          <a:spcPts val="0"/>
        </a:spcBef>
        <a:buSzPct val="90000"/>
        <a:buFontTx/>
        <a:buBlip>
          <a:blip r:embed="rId17"/>
        </a:buBlip>
        <a:defRPr sz="2280" kern="1200">
          <a:solidFill>
            <a:schemeClr val="tx1"/>
          </a:solidFill>
          <a:latin typeface="Calibri" panose="020F0502020204030204" pitchFamily="34" charset="0"/>
          <a:ea typeface="Verdana" pitchFamily="34" charset="0"/>
          <a:cs typeface="Calibri" panose="020F0502020204030204" pitchFamily="34" charset="0"/>
        </a:defRPr>
      </a:lvl2pPr>
      <a:lvl3pPr marL="935794" indent="-311931" algn="l" defTabSz="1189188" rtl="0" eaLnBrk="1" latinLnBrk="0" hangingPunct="1">
        <a:lnSpc>
          <a:spcPct val="115000"/>
        </a:lnSpc>
        <a:spcBef>
          <a:spcPts val="0"/>
        </a:spcBef>
        <a:buClr>
          <a:schemeClr val="tx2"/>
        </a:buClr>
        <a:buSzPct val="80000"/>
        <a:buFontTx/>
        <a:buBlip>
          <a:blip r:embed="rId18"/>
        </a:buBlip>
        <a:defRPr sz="2052" kern="1200">
          <a:solidFill>
            <a:schemeClr val="tx1"/>
          </a:solidFill>
          <a:latin typeface="Calibri" panose="020F0502020204030204" pitchFamily="34" charset="0"/>
          <a:ea typeface="Verdana" pitchFamily="34" charset="0"/>
          <a:cs typeface="Calibri" panose="020F0502020204030204" pitchFamily="34" charset="0"/>
        </a:defRPr>
      </a:lvl3pPr>
      <a:lvl4pPr marL="1247725" indent="-311931" algn="l" defTabSz="1189188" rtl="0" eaLnBrk="1" latinLnBrk="0" hangingPunct="1">
        <a:lnSpc>
          <a:spcPct val="115000"/>
        </a:lnSpc>
        <a:spcBef>
          <a:spcPts val="0"/>
        </a:spcBef>
        <a:buClr>
          <a:schemeClr val="bg2"/>
        </a:buClr>
        <a:buSzPct val="70000"/>
        <a:buFontTx/>
        <a:buBlip>
          <a:blip r:embed="rId19"/>
        </a:buBlip>
        <a:defRPr sz="1824" kern="1200">
          <a:solidFill>
            <a:schemeClr val="tx1"/>
          </a:solidFill>
          <a:latin typeface="Calibri" panose="020F0502020204030204" pitchFamily="34" charset="0"/>
          <a:ea typeface="Verdana" pitchFamily="34" charset="0"/>
          <a:cs typeface="Calibri" panose="020F0502020204030204" pitchFamily="34" charset="0"/>
        </a:defRPr>
      </a:lvl4pPr>
      <a:lvl5pPr marL="1559657" indent="-311931" algn="l" defTabSz="1189188" rtl="0" eaLnBrk="1" latinLnBrk="0" hangingPunct="1">
        <a:lnSpc>
          <a:spcPct val="115000"/>
        </a:lnSpc>
        <a:spcBef>
          <a:spcPts val="0"/>
        </a:spcBef>
        <a:buClr>
          <a:schemeClr val="tx2"/>
        </a:buClr>
        <a:buSzPct val="100000"/>
        <a:buFont typeface="Lucida Sans Unicode" pitchFamily="34" charset="0"/>
        <a:buChar char="»"/>
        <a:defRPr sz="1710" kern="1200">
          <a:solidFill>
            <a:schemeClr val="tx1"/>
          </a:solidFill>
          <a:latin typeface="Lucida Sans Unicode" pitchFamily="34" charset="0"/>
          <a:ea typeface="Verdana" pitchFamily="34" charset="0"/>
          <a:cs typeface="Lucida Sans Unicode" pitchFamily="34" charset="0"/>
        </a:defRPr>
      </a:lvl5pPr>
      <a:lvl6pPr marL="3270267" indent="-297297" algn="l" defTabSz="1189188" rtl="0" eaLnBrk="1" latinLnBrk="0" hangingPunct="1">
        <a:spcBef>
          <a:spcPct val="20000"/>
        </a:spcBef>
        <a:buFont typeface="Arial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6pPr>
      <a:lvl7pPr marL="3864861" indent="-297297" algn="l" defTabSz="1189188" rtl="0" eaLnBrk="1" latinLnBrk="0" hangingPunct="1">
        <a:spcBef>
          <a:spcPct val="20000"/>
        </a:spcBef>
        <a:buFont typeface="Arial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7pPr>
      <a:lvl8pPr marL="4459456" indent="-297297" algn="l" defTabSz="1189188" rtl="0" eaLnBrk="1" latinLnBrk="0" hangingPunct="1">
        <a:spcBef>
          <a:spcPct val="20000"/>
        </a:spcBef>
        <a:buFont typeface="Arial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8pPr>
      <a:lvl9pPr marL="5054050" indent="-297297" algn="l" defTabSz="1189188" rtl="0" eaLnBrk="1" latinLnBrk="0" hangingPunct="1">
        <a:spcBef>
          <a:spcPct val="20000"/>
        </a:spcBef>
        <a:buFont typeface="Arial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1pPr>
      <a:lvl2pPr marL="594594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189188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3pPr>
      <a:lvl4pPr marL="1783782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4pPr>
      <a:lvl5pPr marL="2378376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5pPr>
      <a:lvl6pPr marL="2972970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6pPr>
      <a:lvl7pPr marL="3567564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7pPr>
      <a:lvl8pPr marL="4162159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8pPr>
      <a:lvl9pPr marL="4756753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5163" y="2545986"/>
            <a:ext cx="3576837" cy="4312014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97767" y="410668"/>
            <a:ext cx="10097102" cy="69813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cs-CZ" noProof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97767" y="1437338"/>
            <a:ext cx="10794869" cy="45173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991487" y="6201087"/>
            <a:ext cx="8209026" cy="24640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140" b="0">
                <a:solidFill>
                  <a:schemeClr val="tx2"/>
                </a:solidFill>
                <a:latin typeface="+mn-lt"/>
                <a:ea typeface="Verdana" pitchFamily="34" charset="0"/>
                <a:cs typeface="Calibri" panose="020F0502020204030204" pitchFamily="34" charset="0"/>
              </a:defRPr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4"/>
          </p:nvPr>
        </p:nvSpPr>
        <p:spPr>
          <a:xfrm>
            <a:off x="11246366" y="6206347"/>
            <a:ext cx="246271" cy="24640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140" b="0">
                <a:solidFill>
                  <a:schemeClr val="tx2"/>
                </a:solidFill>
                <a:latin typeface="+mn-lt"/>
                <a:ea typeface="Verdana" pitchFamily="34" charset="0"/>
                <a:cs typeface="Calibri" panose="020F0502020204030204" pitchFamily="34" charset="0"/>
              </a:defRPr>
            </a:lvl1pPr>
          </a:lstStyle>
          <a:p>
            <a:fld id="{1E956721-BB38-4972-8ACD-5A2C9377E3B4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94233" y="0"/>
            <a:ext cx="697767" cy="698136"/>
          </a:xfrm>
          <a:prstGeom prst="rect">
            <a:avLst/>
          </a:prstGeom>
        </p:spPr>
      </p:pic>
      <p:sp>
        <p:nvSpPr>
          <p:cNvPr id="9" name="Zástupný symbol pro datum 8"/>
          <p:cNvSpPr>
            <a:spLocks noGrp="1"/>
          </p:cNvSpPr>
          <p:nvPr>
            <p:ph type="dt" sz="half" idx="2"/>
          </p:nvPr>
        </p:nvSpPr>
        <p:spPr>
          <a:xfrm>
            <a:off x="697767" y="6201087"/>
            <a:ext cx="903093" cy="24640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40" b="0">
                <a:solidFill>
                  <a:schemeClr val="tx2"/>
                </a:solidFill>
                <a:latin typeface="+mn-lt"/>
              </a:defRPr>
            </a:lvl1pPr>
          </a:lstStyle>
          <a:p>
            <a:fld id="{2CEF381B-4794-4235-9E31-DF33FE03AB17}" type="datetime1">
              <a:rPr lang="cs-CZ" smtClean="0"/>
              <a:t>13.10.2021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77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hf hdr="0"/>
  <p:txStyles>
    <p:titleStyle>
      <a:lvl1pPr algn="l" defTabSz="1189188" rtl="0" eaLnBrk="1" latinLnBrk="0" hangingPunct="1">
        <a:lnSpc>
          <a:spcPct val="100000"/>
        </a:lnSpc>
        <a:spcBef>
          <a:spcPct val="0"/>
        </a:spcBef>
        <a:buNone/>
        <a:defRPr sz="4104" b="1" kern="1200">
          <a:solidFill>
            <a:schemeClr val="tx1"/>
          </a:solidFill>
          <a:latin typeface="Calibri" panose="020F0502020204030204" pitchFamily="34" charset="0"/>
          <a:ea typeface="Verdana" pitchFamily="34" charset="0"/>
          <a:cs typeface="Calibri" panose="020F0502020204030204" pitchFamily="34" charset="0"/>
        </a:defRPr>
      </a:lvl1pPr>
    </p:titleStyle>
    <p:bodyStyle>
      <a:lvl1pPr marL="311931" indent="-311931" algn="l" defTabSz="1189188" rtl="0" eaLnBrk="1" latinLnBrk="0" hangingPunct="1">
        <a:lnSpc>
          <a:spcPct val="115000"/>
        </a:lnSpc>
        <a:spcBef>
          <a:spcPts val="0"/>
        </a:spcBef>
        <a:buSzPct val="100000"/>
        <a:buFontTx/>
        <a:buBlip>
          <a:blip r:embed="rId17"/>
        </a:buBlip>
        <a:defRPr sz="2736" kern="1200">
          <a:solidFill>
            <a:schemeClr val="tx1"/>
          </a:solidFill>
          <a:latin typeface="Calibri" panose="020F0502020204030204" pitchFamily="34" charset="0"/>
          <a:ea typeface="Verdana" pitchFamily="34" charset="0"/>
          <a:cs typeface="Calibri" panose="020F0502020204030204" pitchFamily="34" charset="0"/>
        </a:defRPr>
      </a:lvl1pPr>
      <a:lvl2pPr marL="623863" indent="-311931" algn="l" defTabSz="1189188" rtl="0" eaLnBrk="1" latinLnBrk="0" hangingPunct="1">
        <a:lnSpc>
          <a:spcPct val="115000"/>
        </a:lnSpc>
        <a:spcBef>
          <a:spcPts val="0"/>
        </a:spcBef>
        <a:buSzPct val="90000"/>
        <a:buFontTx/>
        <a:buBlip>
          <a:blip r:embed="rId18"/>
        </a:buBlip>
        <a:defRPr sz="2280" kern="1200">
          <a:solidFill>
            <a:schemeClr val="tx1"/>
          </a:solidFill>
          <a:latin typeface="Calibri" panose="020F0502020204030204" pitchFamily="34" charset="0"/>
          <a:ea typeface="Verdana" pitchFamily="34" charset="0"/>
          <a:cs typeface="Calibri" panose="020F0502020204030204" pitchFamily="34" charset="0"/>
        </a:defRPr>
      </a:lvl2pPr>
      <a:lvl3pPr marL="935794" indent="-311931" algn="l" defTabSz="1189188" rtl="0" eaLnBrk="1" latinLnBrk="0" hangingPunct="1">
        <a:lnSpc>
          <a:spcPct val="115000"/>
        </a:lnSpc>
        <a:spcBef>
          <a:spcPts val="0"/>
        </a:spcBef>
        <a:buClr>
          <a:schemeClr val="tx2"/>
        </a:buClr>
        <a:buSzPct val="80000"/>
        <a:buFontTx/>
        <a:buBlip>
          <a:blip r:embed="rId19"/>
        </a:buBlip>
        <a:defRPr sz="2052" kern="1200">
          <a:solidFill>
            <a:schemeClr val="tx1"/>
          </a:solidFill>
          <a:latin typeface="Calibri" panose="020F0502020204030204" pitchFamily="34" charset="0"/>
          <a:ea typeface="Verdana" pitchFamily="34" charset="0"/>
          <a:cs typeface="Calibri" panose="020F0502020204030204" pitchFamily="34" charset="0"/>
        </a:defRPr>
      </a:lvl3pPr>
      <a:lvl4pPr marL="1247725" indent="-311931" algn="l" defTabSz="1189188" rtl="0" eaLnBrk="1" latinLnBrk="0" hangingPunct="1">
        <a:lnSpc>
          <a:spcPct val="115000"/>
        </a:lnSpc>
        <a:spcBef>
          <a:spcPts val="0"/>
        </a:spcBef>
        <a:buClr>
          <a:schemeClr val="bg2"/>
        </a:buClr>
        <a:buSzPct val="70000"/>
        <a:buFontTx/>
        <a:buBlip>
          <a:blip r:embed="rId20"/>
        </a:buBlip>
        <a:defRPr sz="1824" kern="1200">
          <a:solidFill>
            <a:schemeClr val="tx1"/>
          </a:solidFill>
          <a:latin typeface="Calibri" panose="020F0502020204030204" pitchFamily="34" charset="0"/>
          <a:ea typeface="Verdana" pitchFamily="34" charset="0"/>
          <a:cs typeface="Calibri" panose="020F0502020204030204" pitchFamily="34" charset="0"/>
        </a:defRPr>
      </a:lvl4pPr>
      <a:lvl5pPr marL="1559657" indent="-311931" algn="l" defTabSz="1189188" rtl="0" eaLnBrk="1" latinLnBrk="0" hangingPunct="1">
        <a:lnSpc>
          <a:spcPct val="115000"/>
        </a:lnSpc>
        <a:spcBef>
          <a:spcPts val="0"/>
        </a:spcBef>
        <a:buClr>
          <a:schemeClr val="tx2"/>
        </a:buClr>
        <a:buSzPct val="100000"/>
        <a:buFont typeface="Lucida Sans Unicode" pitchFamily="34" charset="0"/>
        <a:buChar char="»"/>
        <a:defRPr sz="1710" kern="1200">
          <a:solidFill>
            <a:schemeClr val="tx1"/>
          </a:solidFill>
          <a:latin typeface="Lucida Sans Unicode" pitchFamily="34" charset="0"/>
          <a:ea typeface="Verdana" pitchFamily="34" charset="0"/>
          <a:cs typeface="Lucida Sans Unicode" pitchFamily="34" charset="0"/>
        </a:defRPr>
      </a:lvl5pPr>
      <a:lvl6pPr marL="3270267" indent="-297297" algn="l" defTabSz="1189188" rtl="0" eaLnBrk="1" latinLnBrk="0" hangingPunct="1">
        <a:spcBef>
          <a:spcPct val="20000"/>
        </a:spcBef>
        <a:buFont typeface="Arial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6pPr>
      <a:lvl7pPr marL="3864861" indent="-297297" algn="l" defTabSz="1189188" rtl="0" eaLnBrk="1" latinLnBrk="0" hangingPunct="1">
        <a:spcBef>
          <a:spcPct val="20000"/>
        </a:spcBef>
        <a:buFont typeface="Arial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7pPr>
      <a:lvl8pPr marL="4459456" indent="-297297" algn="l" defTabSz="1189188" rtl="0" eaLnBrk="1" latinLnBrk="0" hangingPunct="1">
        <a:spcBef>
          <a:spcPct val="20000"/>
        </a:spcBef>
        <a:buFont typeface="Arial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8pPr>
      <a:lvl9pPr marL="5054050" indent="-297297" algn="l" defTabSz="1189188" rtl="0" eaLnBrk="1" latinLnBrk="0" hangingPunct="1">
        <a:spcBef>
          <a:spcPct val="20000"/>
        </a:spcBef>
        <a:buFont typeface="Arial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1pPr>
      <a:lvl2pPr marL="594594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189188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3pPr>
      <a:lvl4pPr marL="1783782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4pPr>
      <a:lvl5pPr marL="2378376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5pPr>
      <a:lvl6pPr marL="2972970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6pPr>
      <a:lvl7pPr marL="3567564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7pPr>
      <a:lvl8pPr marL="4162159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8pPr>
      <a:lvl9pPr marL="4756753" algn="l" defTabSz="1189188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F7F7F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1650130" y="3548211"/>
            <a:ext cx="71908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2358B5"/>
                </a:solidFill>
                <a:latin typeface="Raleway" panose="020B0003030101060003" pitchFamily="34" charset="0"/>
              </a:rPr>
              <a:t>Elektronický zpravodaj</a:t>
            </a:r>
            <a:endParaRPr lang="id-ID" sz="3200" dirty="0">
              <a:solidFill>
                <a:srgbClr val="358FCB"/>
              </a:solidFill>
              <a:latin typeface="Raleway" panose="020B00030301010600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50130" y="2488353"/>
            <a:ext cx="9910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solidFill>
                  <a:srgbClr val="001C57"/>
                </a:solidFill>
                <a:latin typeface="Raleway" panose="020B0003030101060003" pitchFamily="34" charset="0"/>
              </a:rPr>
              <a:t>Smart </a:t>
            </a:r>
            <a:r>
              <a:rPr lang="cs-CZ" sz="5400" dirty="0" err="1">
                <a:solidFill>
                  <a:srgbClr val="001C57"/>
                </a:solidFill>
                <a:latin typeface="Raleway" panose="020B0003030101060003" pitchFamily="34" charset="0"/>
              </a:rPr>
              <a:t>Info</a:t>
            </a:r>
            <a:r>
              <a:rPr lang="cs-CZ" sz="5400" dirty="0">
                <a:solidFill>
                  <a:srgbClr val="001C57"/>
                </a:solidFill>
                <a:latin typeface="Raleway" panose="020B0003030101060003" pitchFamily="34" charset="0"/>
              </a:rPr>
              <a:t> – WEBINÁŘ</a:t>
            </a:r>
            <a:endParaRPr lang="id-ID" sz="5400" dirty="0">
              <a:solidFill>
                <a:srgbClr val="001C57"/>
              </a:solidFill>
              <a:latin typeface="Raleway" panose="020B0003030101060003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767938" y="4199435"/>
            <a:ext cx="773681" cy="67506"/>
            <a:chOff x="5800526" y="4057907"/>
            <a:chExt cx="773681" cy="67506"/>
          </a:xfrm>
        </p:grpSpPr>
        <p:sp>
          <p:nvSpPr>
            <p:cNvPr id="15" name="Oval 14"/>
            <p:cNvSpPr/>
            <p:nvPr/>
          </p:nvSpPr>
          <p:spPr>
            <a:xfrm>
              <a:off x="5800526" y="4057907"/>
              <a:ext cx="67506" cy="67506"/>
            </a:xfrm>
            <a:prstGeom prst="ellipse">
              <a:avLst/>
            </a:prstGeom>
            <a:solidFill>
              <a:srgbClr val="358FCB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6" name="Oval 15"/>
            <p:cNvSpPr/>
            <p:nvPr/>
          </p:nvSpPr>
          <p:spPr>
            <a:xfrm>
              <a:off x="5879481" y="4057907"/>
              <a:ext cx="67506" cy="67506"/>
            </a:xfrm>
            <a:prstGeom prst="ellipse">
              <a:avLst/>
            </a:prstGeom>
            <a:solidFill>
              <a:srgbClr val="358FCB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7" name="Oval 16"/>
            <p:cNvSpPr/>
            <p:nvPr/>
          </p:nvSpPr>
          <p:spPr>
            <a:xfrm>
              <a:off x="5958437" y="4057907"/>
              <a:ext cx="67506" cy="67506"/>
            </a:xfrm>
            <a:prstGeom prst="ellipse">
              <a:avLst/>
            </a:prstGeom>
            <a:solidFill>
              <a:srgbClr val="358FCB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8" name="Oval 17"/>
            <p:cNvSpPr/>
            <p:nvPr/>
          </p:nvSpPr>
          <p:spPr>
            <a:xfrm>
              <a:off x="6037392" y="4057907"/>
              <a:ext cx="67506" cy="67506"/>
            </a:xfrm>
            <a:prstGeom prst="ellipse">
              <a:avLst/>
            </a:prstGeom>
            <a:solidFill>
              <a:srgbClr val="358F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9" name="Oval 18"/>
            <p:cNvSpPr/>
            <p:nvPr/>
          </p:nvSpPr>
          <p:spPr>
            <a:xfrm>
              <a:off x="6116347" y="4057907"/>
              <a:ext cx="67506" cy="67506"/>
            </a:xfrm>
            <a:prstGeom prst="ellipse">
              <a:avLst/>
            </a:prstGeom>
            <a:solidFill>
              <a:srgbClr val="358FCB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6" name="Oval 25"/>
            <p:cNvSpPr/>
            <p:nvPr/>
          </p:nvSpPr>
          <p:spPr>
            <a:xfrm>
              <a:off x="6190880" y="4057907"/>
              <a:ext cx="67506" cy="67506"/>
            </a:xfrm>
            <a:prstGeom prst="ellipse">
              <a:avLst/>
            </a:prstGeom>
            <a:solidFill>
              <a:srgbClr val="358FCB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7" name="Oval 26"/>
            <p:cNvSpPr/>
            <p:nvPr/>
          </p:nvSpPr>
          <p:spPr>
            <a:xfrm>
              <a:off x="6269835" y="4057907"/>
              <a:ext cx="67506" cy="67506"/>
            </a:xfrm>
            <a:prstGeom prst="ellipse">
              <a:avLst/>
            </a:prstGeom>
            <a:solidFill>
              <a:srgbClr val="358FCB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8" name="Oval 27"/>
            <p:cNvSpPr/>
            <p:nvPr/>
          </p:nvSpPr>
          <p:spPr>
            <a:xfrm>
              <a:off x="6348791" y="4057907"/>
              <a:ext cx="67506" cy="67506"/>
            </a:xfrm>
            <a:prstGeom prst="ellipse">
              <a:avLst/>
            </a:prstGeom>
            <a:solidFill>
              <a:srgbClr val="358FCB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9" name="Oval 28"/>
            <p:cNvSpPr/>
            <p:nvPr/>
          </p:nvSpPr>
          <p:spPr>
            <a:xfrm>
              <a:off x="6427746" y="4057907"/>
              <a:ext cx="67506" cy="67506"/>
            </a:xfrm>
            <a:prstGeom prst="ellipse">
              <a:avLst/>
            </a:prstGeom>
            <a:solidFill>
              <a:srgbClr val="358FCB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0" name="Oval 29"/>
            <p:cNvSpPr/>
            <p:nvPr/>
          </p:nvSpPr>
          <p:spPr>
            <a:xfrm>
              <a:off x="6506701" y="4057907"/>
              <a:ext cx="67506" cy="67506"/>
            </a:xfrm>
            <a:prstGeom prst="ellipse">
              <a:avLst/>
            </a:prstGeom>
            <a:solidFill>
              <a:srgbClr val="358F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pic>
        <p:nvPicPr>
          <p:cNvPr id="4" name="Obrázek 3">
            <a:extLst>
              <a:ext uri="{FF2B5EF4-FFF2-40B4-BE49-F238E27FC236}">
                <a16:creationId xmlns:a16="http://schemas.microsoft.com/office/drawing/2014/main" id="{FC20CA9B-B921-4166-9522-A73B62A75B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840" y="235308"/>
            <a:ext cx="1107524" cy="532492"/>
          </a:xfrm>
          <a:prstGeom prst="rect">
            <a:avLst/>
          </a:prstGeom>
        </p:spPr>
      </p:pic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E61AB25B-F649-4E90-B4EB-7950EEC74A99}"/>
              </a:ext>
            </a:extLst>
          </p:cNvPr>
          <p:cNvCxnSpPr/>
          <p:nvPr/>
        </p:nvCxnSpPr>
        <p:spPr>
          <a:xfrm>
            <a:off x="777034" y="6055567"/>
            <a:ext cx="10550329" cy="0"/>
          </a:xfrm>
          <a:prstGeom prst="line">
            <a:avLst/>
          </a:prstGeom>
          <a:ln>
            <a:solidFill>
              <a:srgbClr val="1D53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06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5">
            <a:extLst>
              <a:ext uri="{FF2B5EF4-FFF2-40B4-BE49-F238E27FC236}">
                <a16:creationId xmlns:a16="http://schemas.microsoft.com/office/drawing/2014/main" id="{E1232861-49A3-42F9-AB13-155AE959CB0B}"/>
              </a:ext>
            </a:extLst>
          </p:cNvPr>
          <p:cNvSpPr txBox="1"/>
          <p:nvPr/>
        </p:nvSpPr>
        <p:spPr>
          <a:xfrm>
            <a:off x="777034" y="489029"/>
            <a:ext cx="52838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>
                <a:solidFill>
                  <a:srgbClr val="001C57"/>
                </a:solidFill>
                <a:latin typeface="Raleway" panose="020B0003030101060003" pitchFamily="34" charset="0"/>
              </a:rPr>
              <a:t>K čemu tato funkce slouží?</a:t>
            </a:r>
            <a:endParaRPr lang="id-ID" sz="3200" dirty="0">
              <a:solidFill>
                <a:srgbClr val="001C57"/>
              </a:solidFill>
              <a:latin typeface="Raleway" panose="020B0003030101060003" pitchFamily="34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1DD9A9AF-4B2A-426E-8B94-89148088DF31}"/>
              </a:ext>
            </a:extLst>
          </p:cNvPr>
          <p:cNvSpPr/>
          <p:nvPr/>
        </p:nvSpPr>
        <p:spPr>
          <a:xfrm>
            <a:off x="777034" y="1329832"/>
            <a:ext cx="9421325" cy="37856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Odeslání hromadného emailu (elektronického zpravodaje)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Např. pro zasílání přehledu dění v obci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Novinky do elektronického zpravodaje můžete průběžně přidávat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Podrobné informace naleznete v administraci svých www stránek v záložce Víte</a:t>
            </a:r>
            <a:r>
              <a:rPr lang="cs-CZ" sz="2800"/>
              <a:t>, že (Aktualizace GCM k 5.10.2021)</a:t>
            </a:r>
            <a:endParaRPr lang="cs-CZ" sz="2400" dirty="0">
              <a:solidFill>
                <a:schemeClr val="bg1">
                  <a:lumMod val="50000"/>
                </a:schemeClr>
              </a:solidFill>
            </a:endParaRPr>
          </a:p>
          <a:p>
            <a:endParaRPr lang="cs-CZ" sz="2400" u="sng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endParaRPr lang="cs-CZ" sz="2400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CDD91ECD-0980-49B1-8226-23526F003B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840" y="235308"/>
            <a:ext cx="1107524" cy="532492"/>
          </a:xfrm>
          <a:prstGeom prst="rect">
            <a:avLst/>
          </a:prstGeom>
        </p:spPr>
      </p:pic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BF212B46-33E9-4458-8853-AA2864C236CF}"/>
              </a:ext>
            </a:extLst>
          </p:cNvPr>
          <p:cNvCxnSpPr/>
          <p:nvPr/>
        </p:nvCxnSpPr>
        <p:spPr>
          <a:xfrm>
            <a:off x="777034" y="6055567"/>
            <a:ext cx="10550329" cy="0"/>
          </a:xfrm>
          <a:prstGeom prst="line">
            <a:avLst/>
          </a:prstGeom>
          <a:ln>
            <a:solidFill>
              <a:srgbClr val="1D53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ázek 5" descr="Obsah obrázku text&#10;&#10;Popis byl vytvořen automaticky">
            <a:extLst>
              <a:ext uri="{FF2B5EF4-FFF2-40B4-BE49-F238E27FC236}">
                <a16:creationId xmlns:a16="http://schemas.microsoft.com/office/drawing/2014/main" id="{6C1600AF-5572-8043-ABEA-E1B2336C21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034" y="3964005"/>
            <a:ext cx="7792653" cy="1998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484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5">
            <a:extLst>
              <a:ext uri="{FF2B5EF4-FFF2-40B4-BE49-F238E27FC236}">
                <a16:creationId xmlns:a16="http://schemas.microsoft.com/office/drawing/2014/main" id="{E1232861-49A3-42F9-AB13-155AE959CB0B}"/>
              </a:ext>
            </a:extLst>
          </p:cNvPr>
          <p:cNvSpPr txBox="1"/>
          <p:nvPr/>
        </p:nvSpPr>
        <p:spPr>
          <a:xfrm>
            <a:off x="777034" y="489029"/>
            <a:ext cx="6210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>
                <a:solidFill>
                  <a:srgbClr val="001C57"/>
                </a:solidFill>
                <a:latin typeface="Raleway" panose="020B0003030101060003" pitchFamily="34" charset="0"/>
              </a:rPr>
              <a:t>Vytvoření zpravodaje – krok 1/2</a:t>
            </a:r>
            <a:endParaRPr lang="id-ID" sz="3200" dirty="0">
              <a:solidFill>
                <a:srgbClr val="001C57"/>
              </a:solidFill>
              <a:latin typeface="Raleway" panose="020B0003030101060003" pitchFamily="34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1DD9A9AF-4B2A-426E-8B94-89148088DF31}"/>
              </a:ext>
            </a:extLst>
          </p:cNvPr>
          <p:cNvSpPr/>
          <p:nvPr/>
        </p:nvSpPr>
        <p:spPr>
          <a:xfrm>
            <a:off x="777034" y="1329832"/>
            <a:ext cx="9421325" cy="292387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V obsahu zvolte položku s modulem Zprávy / Kalendář akcí / Fotogalerie / Úřední deska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Pomocí druhé ikony obálky, přidáte novinku do elektronického zpravodaje</a:t>
            </a:r>
            <a:endParaRPr lang="cs-CZ" sz="2400" dirty="0">
              <a:solidFill>
                <a:schemeClr val="bg1">
                  <a:lumMod val="50000"/>
                </a:schemeClr>
              </a:solidFill>
            </a:endParaRPr>
          </a:p>
          <a:p>
            <a:endParaRPr lang="cs-CZ" sz="2400" u="sng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endParaRPr lang="cs-CZ" sz="2400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CDD91ECD-0980-49B1-8226-23526F003B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840" y="235308"/>
            <a:ext cx="1107524" cy="532492"/>
          </a:xfrm>
          <a:prstGeom prst="rect">
            <a:avLst/>
          </a:prstGeom>
        </p:spPr>
      </p:pic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BF212B46-33E9-4458-8853-AA2864C236CF}"/>
              </a:ext>
            </a:extLst>
          </p:cNvPr>
          <p:cNvCxnSpPr/>
          <p:nvPr/>
        </p:nvCxnSpPr>
        <p:spPr>
          <a:xfrm>
            <a:off x="777034" y="6055567"/>
            <a:ext cx="10550329" cy="0"/>
          </a:xfrm>
          <a:prstGeom prst="line">
            <a:avLst/>
          </a:prstGeom>
          <a:ln>
            <a:solidFill>
              <a:srgbClr val="1D53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>
            <a:extLst>
              <a:ext uri="{FF2B5EF4-FFF2-40B4-BE49-F238E27FC236}">
                <a16:creationId xmlns:a16="http://schemas.microsoft.com/office/drawing/2014/main" id="{5391F857-3ACD-B14E-9C70-47A821271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034" y="3240872"/>
            <a:ext cx="8751694" cy="202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524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5">
            <a:extLst>
              <a:ext uri="{FF2B5EF4-FFF2-40B4-BE49-F238E27FC236}">
                <a16:creationId xmlns:a16="http://schemas.microsoft.com/office/drawing/2014/main" id="{E1232861-49A3-42F9-AB13-155AE959CB0B}"/>
              </a:ext>
            </a:extLst>
          </p:cNvPr>
          <p:cNvSpPr txBox="1"/>
          <p:nvPr/>
        </p:nvSpPr>
        <p:spPr>
          <a:xfrm>
            <a:off x="777034" y="489029"/>
            <a:ext cx="62472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>
                <a:solidFill>
                  <a:srgbClr val="001C57"/>
                </a:solidFill>
                <a:latin typeface="Raleway" panose="020B0003030101060003" pitchFamily="34" charset="0"/>
              </a:rPr>
              <a:t>Vytvoření zpravodaje – krok 2/2</a:t>
            </a:r>
            <a:endParaRPr lang="id-ID" sz="3200" dirty="0">
              <a:solidFill>
                <a:srgbClr val="001C57"/>
              </a:solidFill>
              <a:latin typeface="Raleway" panose="020B0003030101060003" pitchFamily="34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1DD9A9AF-4B2A-426E-8B94-89148088DF31}"/>
              </a:ext>
            </a:extLst>
          </p:cNvPr>
          <p:cNvSpPr/>
          <p:nvPr/>
        </p:nvSpPr>
        <p:spPr>
          <a:xfrm>
            <a:off x="777034" y="1329832"/>
            <a:ext cx="9421325" cy="193899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Po kliknutí na obálku se vám zobrazí seznam připravených elektronických zpravodajů (máte-li nějaký rozpracovaný) nebo můžete </a:t>
            </a:r>
            <a:r>
              <a:rPr lang="cs-CZ" sz="2400" b="1" dirty="0"/>
              <a:t>vytvořit zpravodaj nový</a:t>
            </a:r>
            <a:endParaRPr lang="cs-CZ" sz="2400" u="sng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endParaRPr lang="cs-CZ" sz="2400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CDD91ECD-0980-49B1-8226-23526F003B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840" y="235308"/>
            <a:ext cx="1107524" cy="532492"/>
          </a:xfrm>
          <a:prstGeom prst="rect">
            <a:avLst/>
          </a:prstGeom>
        </p:spPr>
      </p:pic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BF212B46-33E9-4458-8853-AA2864C236CF}"/>
              </a:ext>
            </a:extLst>
          </p:cNvPr>
          <p:cNvCxnSpPr/>
          <p:nvPr/>
        </p:nvCxnSpPr>
        <p:spPr>
          <a:xfrm>
            <a:off x="777034" y="6055567"/>
            <a:ext cx="10550329" cy="0"/>
          </a:xfrm>
          <a:prstGeom prst="line">
            <a:avLst/>
          </a:prstGeom>
          <a:ln>
            <a:solidFill>
              <a:srgbClr val="1D53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ázek 7" descr="Obsah obrázku text&#10;&#10;Popis byl vytvořen automaticky">
            <a:extLst>
              <a:ext uri="{FF2B5EF4-FFF2-40B4-BE49-F238E27FC236}">
                <a16:creationId xmlns:a16="http://schemas.microsoft.com/office/drawing/2014/main" id="{817841D1-8E1D-0C46-9BCE-1939FFEF07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034" y="2645426"/>
            <a:ext cx="6895517" cy="337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67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5">
            <a:extLst>
              <a:ext uri="{FF2B5EF4-FFF2-40B4-BE49-F238E27FC236}">
                <a16:creationId xmlns:a16="http://schemas.microsoft.com/office/drawing/2014/main" id="{E1232861-49A3-42F9-AB13-155AE959CB0B}"/>
              </a:ext>
            </a:extLst>
          </p:cNvPr>
          <p:cNvSpPr txBox="1"/>
          <p:nvPr/>
        </p:nvSpPr>
        <p:spPr>
          <a:xfrm>
            <a:off x="777034" y="489029"/>
            <a:ext cx="66976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>
                <a:solidFill>
                  <a:srgbClr val="001C57"/>
                </a:solidFill>
                <a:latin typeface="Raleway" panose="020B0003030101060003" pitchFamily="34" charset="0"/>
              </a:rPr>
              <a:t>Úprava elektronického zpravodaje</a:t>
            </a:r>
            <a:endParaRPr lang="id-ID" sz="3200" dirty="0">
              <a:solidFill>
                <a:srgbClr val="001C57"/>
              </a:solidFill>
              <a:latin typeface="Raleway" panose="020B0003030101060003" pitchFamily="34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1DD9A9AF-4B2A-426E-8B94-89148088DF31}"/>
              </a:ext>
            </a:extLst>
          </p:cNvPr>
          <p:cNvSpPr/>
          <p:nvPr/>
        </p:nvSpPr>
        <p:spPr>
          <a:xfrm>
            <a:off x="777034" y="1329831"/>
            <a:ext cx="4482863" cy="480131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Přejděte na seznam elektronických zpravodajů ve Smart </a:t>
            </a:r>
            <a:r>
              <a:rPr lang="cs-CZ" sz="2200" dirty="0" err="1"/>
              <a:t>info</a:t>
            </a:r>
            <a:endParaRPr lang="cs-CZ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Můžete změnit pořadí položek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Novinku lze odstranit pomocí ikony červeného koše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Elektronický zpravodaj lze smazat celý pomocí tlačítka „Smazat“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Po kliknutí na tlačítko „Připravit k odeslání“ se vám zobrazí připravená novinka ve Smart </a:t>
            </a:r>
            <a:r>
              <a:rPr lang="cs-CZ" sz="2200" dirty="0" err="1"/>
              <a:t>Info</a:t>
            </a:r>
            <a:r>
              <a:rPr lang="cs-CZ" sz="2200" dirty="0"/>
              <a:t> k rozeslání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cs typeface="Calibri"/>
              </a:rPr>
              <a:t>Průběžně můžete přidávat další novinky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CDD91ECD-0980-49B1-8226-23526F003B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840" y="235308"/>
            <a:ext cx="1107524" cy="532492"/>
          </a:xfrm>
          <a:prstGeom prst="rect">
            <a:avLst/>
          </a:prstGeom>
        </p:spPr>
      </p:pic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BF212B46-33E9-4458-8853-AA2864C236CF}"/>
              </a:ext>
            </a:extLst>
          </p:cNvPr>
          <p:cNvCxnSpPr/>
          <p:nvPr/>
        </p:nvCxnSpPr>
        <p:spPr>
          <a:xfrm>
            <a:off x="777034" y="6055567"/>
            <a:ext cx="10550329" cy="0"/>
          </a:xfrm>
          <a:prstGeom prst="line">
            <a:avLst/>
          </a:prstGeom>
          <a:ln>
            <a:solidFill>
              <a:srgbClr val="1D53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>
            <a:extLst>
              <a:ext uri="{FF2B5EF4-FFF2-40B4-BE49-F238E27FC236}">
                <a16:creationId xmlns:a16="http://schemas.microsoft.com/office/drawing/2014/main" id="{5A6812F4-42F1-F34F-92DB-AE2A76A32E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6373" y="1458410"/>
            <a:ext cx="5898593" cy="272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017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5">
            <a:extLst>
              <a:ext uri="{FF2B5EF4-FFF2-40B4-BE49-F238E27FC236}">
                <a16:creationId xmlns:a16="http://schemas.microsoft.com/office/drawing/2014/main" id="{E1232861-49A3-42F9-AB13-155AE959CB0B}"/>
              </a:ext>
            </a:extLst>
          </p:cNvPr>
          <p:cNvSpPr txBox="1"/>
          <p:nvPr/>
        </p:nvSpPr>
        <p:spPr>
          <a:xfrm>
            <a:off x="777034" y="489029"/>
            <a:ext cx="40543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>
                <a:solidFill>
                  <a:srgbClr val="001C57"/>
                </a:solidFill>
                <a:latin typeface="Raleway" panose="020B0003030101060003" pitchFamily="34" charset="0"/>
              </a:rPr>
              <a:t>Odeslání zpravodaje</a:t>
            </a:r>
            <a:endParaRPr lang="id-ID" sz="3200" dirty="0">
              <a:solidFill>
                <a:srgbClr val="001C57"/>
              </a:solidFill>
              <a:latin typeface="Raleway" panose="020B0003030101060003" pitchFamily="34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1DD9A9AF-4B2A-426E-8B94-89148088DF31}"/>
              </a:ext>
            </a:extLst>
          </p:cNvPr>
          <p:cNvSpPr/>
          <p:nvPr/>
        </p:nvSpPr>
        <p:spPr>
          <a:xfrm>
            <a:off x="777035" y="1329832"/>
            <a:ext cx="5318966" cy="193899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Obsah se připraví do pole Dlouhá zpráva (e-mail)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Obsah i předmět si můžete upravit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Zvolte kategorie a elektronický zpravodaj odešlete </a:t>
            </a:r>
            <a:endParaRPr lang="cs-CZ" sz="2400" dirty="0">
              <a:solidFill>
                <a:schemeClr val="bg1">
                  <a:lumMod val="50000"/>
                </a:schemeClr>
              </a:solidFill>
              <a:cs typeface="Calibri"/>
            </a:endParaRP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CDD91ECD-0980-49B1-8226-23526F003B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840" y="235308"/>
            <a:ext cx="1107524" cy="532492"/>
          </a:xfrm>
          <a:prstGeom prst="rect">
            <a:avLst/>
          </a:prstGeom>
        </p:spPr>
      </p:pic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BF212B46-33E9-4458-8853-AA2864C236CF}"/>
              </a:ext>
            </a:extLst>
          </p:cNvPr>
          <p:cNvCxnSpPr/>
          <p:nvPr/>
        </p:nvCxnSpPr>
        <p:spPr>
          <a:xfrm>
            <a:off x="777034" y="6055567"/>
            <a:ext cx="10550329" cy="0"/>
          </a:xfrm>
          <a:prstGeom prst="line">
            <a:avLst/>
          </a:prstGeom>
          <a:ln>
            <a:solidFill>
              <a:srgbClr val="1D53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ázek 7" descr="Obsah obrázku text&#10;&#10;Popis byl vytvořen automaticky">
            <a:extLst>
              <a:ext uri="{FF2B5EF4-FFF2-40B4-BE49-F238E27FC236}">
                <a16:creationId xmlns:a16="http://schemas.microsoft.com/office/drawing/2014/main" id="{7E03022A-39BD-CF4C-AEAF-90A1EA0831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2277" y="1390108"/>
            <a:ext cx="4995086" cy="452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507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F7F7F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1650130" y="3548211"/>
            <a:ext cx="71908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2358B5"/>
                </a:solidFill>
                <a:latin typeface="Raleway" panose="020B0003030101060003" pitchFamily="34" charset="0"/>
              </a:rPr>
              <a:t>Děkuji za pozornost</a:t>
            </a:r>
            <a:endParaRPr lang="id-ID" sz="3200" dirty="0">
              <a:solidFill>
                <a:srgbClr val="358FCB"/>
              </a:solidFill>
              <a:latin typeface="Raleway" panose="020B00030301010600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84989" y="2573176"/>
            <a:ext cx="60997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>
                <a:solidFill>
                  <a:srgbClr val="001C57"/>
                </a:solidFill>
                <a:latin typeface="Raleway" panose="020B0003030101060003" pitchFamily="34" charset="0"/>
              </a:rPr>
              <a:t>Prostor pro dotazy</a:t>
            </a:r>
            <a:endParaRPr lang="id-ID" sz="5400" dirty="0">
              <a:solidFill>
                <a:srgbClr val="001C57"/>
              </a:solidFill>
              <a:latin typeface="Raleway" panose="020B0003030101060003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767938" y="4199435"/>
            <a:ext cx="773681" cy="67506"/>
            <a:chOff x="5800526" y="4057907"/>
            <a:chExt cx="773681" cy="67506"/>
          </a:xfrm>
        </p:grpSpPr>
        <p:sp>
          <p:nvSpPr>
            <p:cNvPr id="15" name="Oval 14"/>
            <p:cNvSpPr/>
            <p:nvPr/>
          </p:nvSpPr>
          <p:spPr>
            <a:xfrm>
              <a:off x="5800526" y="4057907"/>
              <a:ext cx="67506" cy="67506"/>
            </a:xfrm>
            <a:prstGeom prst="ellipse">
              <a:avLst/>
            </a:prstGeom>
            <a:solidFill>
              <a:srgbClr val="358FCB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6" name="Oval 15"/>
            <p:cNvSpPr/>
            <p:nvPr/>
          </p:nvSpPr>
          <p:spPr>
            <a:xfrm>
              <a:off x="5879481" y="4057907"/>
              <a:ext cx="67506" cy="67506"/>
            </a:xfrm>
            <a:prstGeom prst="ellipse">
              <a:avLst/>
            </a:prstGeom>
            <a:solidFill>
              <a:srgbClr val="358FCB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7" name="Oval 16"/>
            <p:cNvSpPr/>
            <p:nvPr/>
          </p:nvSpPr>
          <p:spPr>
            <a:xfrm>
              <a:off x="5958437" y="4057907"/>
              <a:ext cx="67506" cy="67506"/>
            </a:xfrm>
            <a:prstGeom prst="ellipse">
              <a:avLst/>
            </a:prstGeom>
            <a:solidFill>
              <a:srgbClr val="358FCB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8" name="Oval 17"/>
            <p:cNvSpPr/>
            <p:nvPr/>
          </p:nvSpPr>
          <p:spPr>
            <a:xfrm>
              <a:off x="6037392" y="4057907"/>
              <a:ext cx="67506" cy="67506"/>
            </a:xfrm>
            <a:prstGeom prst="ellipse">
              <a:avLst/>
            </a:prstGeom>
            <a:solidFill>
              <a:srgbClr val="358F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9" name="Oval 18"/>
            <p:cNvSpPr/>
            <p:nvPr/>
          </p:nvSpPr>
          <p:spPr>
            <a:xfrm>
              <a:off x="6116347" y="4057907"/>
              <a:ext cx="67506" cy="67506"/>
            </a:xfrm>
            <a:prstGeom prst="ellipse">
              <a:avLst/>
            </a:prstGeom>
            <a:solidFill>
              <a:srgbClr val="358FCB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6" name="Oval 25"/>
            <p:cNvSpPr/>
            <p:nvPr/>
          </p:nvSpPr>
          <p:spPr>
            <a:xfrm>
              <a:off x="6190880" y="4057907"/>
              <a:ext cx="67506" cy="67506"/>
            </a:xfrm>
            <a:prstGeom prst="ellipse">
              <a:avLst/>
            </a:prstGeom>
            <a:solidFill>
              <a:srgbClr val="358FCB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7" name="Oval 26"/>
            <p:cNvSpPr/>
            <p:nvPr/>
          </p:nvSpPr>
          <p:spPr>
            <a:xfrm>
              <a:off x="6269835" y="4057907"/>
              <a:ext cx="67506" cy="67506"/>
            </a:xfrm>
            <a:prstGeom prst="ellipse">
              <a:avLst/>
            </a:prstGeom>
            <a:solidFill>
              <a:srgbClr val="358FCB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8" name="Oval 27"/>
            <p:cNvSpPr/>
            <p:nvPr/>
          </p:nvSpPr>
          <p:spPr>
            <a:xfrm>
              <a:off x="6348791" y="4057907"/>
              <a:ext cx="67506" cy="67506"/>
            </a:xfrm>
            <a:prstGeom prst="ellipse">
              <a:avLst/>
            </a:prstGeom>
            <a:solidFill>
              <a:srgbClr val="358FCB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9" name="Oval 28"/>
            <p:cNvSpPr/>
            <p:nvPr/>
          </p:nvSpPr>
          <p:spPr>
            <a:xfrm>
              <a:off x="6427746" y="4057907"/>
              <a:ext cx="67506" cy="67506"/>
            </a:xfrm>
            <a:prstGeom prst="ellipse">
              <a:avLst/>
            </a:prstGeom>
            <a:solidFill>
              <a:srgbClr val="358FCB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0" name="Oval 29"/>
            <p:cNvSpPr/>
            <p:nvPr/>
          </p:nvSpPr>
          <p:spPr>
            <a:xfrm>
              <a:off x="6506701" y="4057907"/>
              <a:ext cx="67506" cy="67506"/>
            </a:xfrm>
            <a:prstGeom prst="ellipse">
              <a:avLst/>
            </a:prstGeom>
            <a:solidFill>
              <a:srgbClr val="358F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pic>
        <p:nvPicPr>
          <p:cNvPr id="4" name="Obrázek 3">
            <a:extLst>
              <a:ext uri="{FF2B5EF4-FFF2-40B4-BE49-F238E27FC236}">
                <a16:creationId xmlns:a16="http://schemas.microsoft.com/office/drawing/2014/main" id="{FC20CA9B-B921-4166-9522-A73B62A75B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840" y="235308"/>
            <a:ext cx="1107524" cy="532492"/>
          </a:xfrm>
          <a:prstGeom prst="rect">
            <a:avLst/>
          </a:prstGeom>
        </p:spPr>
      </p:pic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E61AB25B-F649-4E90-B4EB-7950EEC74A99}"/>
              </a:ext>
            </a:extLst>
          </p:cNvPr>
          <p:cNvCxnSpPr/>
          <p:nvPr/>
        </p:nvCxnSpPr>
        <p:spPr>
          <a:xfrm>
            <a:off x="777034" y="6055567"/>
            <a:ext cx="10550329" cy="0"/>
          </a:xfrm>
          <a:prstGeom prst="line">
            <a:avLst/>
          </a:prstGeom>
          <a:ln>
            <a:solidFill>
              <a:srgbClr val="1D53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52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NONE Širokoúhlá">
  <a:themeElements>
    <a:clrScheme name="INNONE">
      <a:dk1>
        <a:srgbClr val="231F20"/>
      </a:dk1>
      <a:lt1>
        <a:srgbClr val="FFFFFF"/>
      </a:lt1>
      <a:dk2>
        <a:srgbClr val="929497"/>
      </a:dk2>
      <a:lt2>
        <a:srgbClr val="E43E2A"/>
      </a:lt2>
      <a:accent1>
        <a:srgbClr val="E43E2A"/>
      </a:accent1>
      <a:accent2>
        <a:srgbClr val="929497"/>
      </a:accent2>
      <a:accent3>
        <a:srgbClr val="FF9900"/>
      </a:accent3>
      <a:accent4>
        <a:srgbClr val="67B713"/>
      </a:accent4>
      <a:accent5>
        <a:srgbClr val="26ADE4"/>
      </a:accent5>
      <a:accent6>
        <a:srgbClr val="605140"/>
      </a:accent6>
      <a:hlink>
        <a:srgbClr val="231F20"/>
      </a:hlink>
      <a:folHlink>
        <a:srgbClr val="231F20"/>
      </a:folHlink>
    </a:clrScheme>
    <a:fontScheme name="INNON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NONE">
        <a:dk1>
          <a:srgbClr val="231F20"/>
        </a:dk1>
        <a:lt1>
          <a:srgbClr val="FFFFFF"/>
        </a:lt1>
        <a:dk2>
          <a:srgbClr val="929497"/>
        </a:dk2>
        <a:lt2>
          <a:srgbClr val="E43E2A"/>
        </a:lt2>
        <a:accent1>
          <a:srgbClr val="E43E2A"/>
        </a:accent1>
        <a:accent2>
          <a:srgbClr val="929497"/>
        </a:accent2>
        <a:accent3>
          <a:srgbClr val="FF9900"/>
        </a:accent3>
        <a:accent4>
          <a:srgbClr val="67B713"/>
        </a:accent4>
        <a:accent5>
          <a:srgbClr val="26ADE4"/>
        </a:accent5>
        <a:accent6>
          <a:srgbClr val="605140"/>
        </a:accent6>
        <a:hlink>
          <a:srgbClr val="231F20"/>
        </a:hlink>
        <a:folHlink>
          <a:srgbClr val="231F20"/>
        </a:folHlink>
      </a:clrScheme>
    </a:extraClrScheme>
  </a:extraClrSchemeLst>
  <a:extLst>
    <a:ext uri="{05A4C25C-085E-4340-85A3-A5531E510DB2}">
      <thm15:themeFamily xmlns:thm15="http://schemas.microsoft.com/office/thememl/2012/main" name="Presentation2" id="{30BB8395-F1FE-EF4C-9B7E-F4F0AF51217C}" vid="{5A3252CE-D0AE-0047-8464-F1C3955B4417}"/>
    </a:ext>
  </a:extLst>
</a:theme>
</file>

<file path=ppt/theme/theme3.xml><?xml version="1.0" encoding="utf-8"?>
<a:theme xmlns:a="http://schemas.openxmlformats.org/drawingml/2006/main" name="1_INNONE Širokoúhlá">
  <a:themeElements>
    <a:clrScheme name="INNONE">
      <a:dk1>
        <a:srgbClr val="231F20"/>
      </a:dk1>
      <a:lt1>
        <a:srgbClr val="FFFFFF"/>
      </a:lt1>
      <a:dk2>
        <a:srgbClr val="929497"/>
      </a:dk2>
      <a:lt2>
        <a:srgbClr val="E43E2A"/>
      </a:lt2>
      <a:accent1>
        <a:srgbClr val="E43E2A"/>
      </a:accent1>
      <a:accent2>
        <a:srgbClr val="929497"/>
      </a:accent2>
      <a:accent3>
        <a:srgbClr val="FF9900"/>
      </a:accent3>
      <a:accent4>
        <a:srgbClr val="67B713"/>
      </a:accent4>
      <a:accent5>
        <a:srgbClr val="26ADE4"/>
      </a:accent5>
      <a:accent6>
        <a:srgbClr val="605140"/>
      </a:accent6>
      <a:hlink>
        <a:srgbClr val="231F20"/>
      </a:hlink>
      <a:folHlink>
        <a:srgbClr val="231F20"/>
      </a:folHlink>
    </a:clrScheme>
    <a:fontScheme name="INNON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NONE">
        <a:dk1>
          <a:srgbClr val="231F20"/>
        </a:dk1>
        <a:lt1>
          <a:srgbClr val="FFFFFF"/>
        </a:lt1>
        <a:dk2>
          <a:srgbClr val="929497"/>
        </a:dk2>
        <a:lt2>
          <a:srgbClr val="E43E2A"/>
        </a:lt2>
        <a:accent1>
          <a:srgbClr val="E43E2A"/>
        </a:accent1>
        <a:accent2>
          <a:srgbClr val="929497"/>
        </a:accent2>
        <a:accent3>
          <a:srgbClr val="FF9900"/>
        </a:accent3>
        <a:accent4>
          <a:srgbClr val="67B713"/>
        </a:accent4>
        <a:accent5>
          <a:srgbClr val="26ADE4"/>
        </a:accent5>
        <a:accent6>
          <a:srgbClr val="605140"/>
        </a:accent6>
        <a:hlink>
          <a:srgbClr val="231F20"/>
        </a:hlink>
        <a:folHlink>
          <a:srgbClr val="231F20"/>
        </a:folHlink>
      </a:clrScheme>
    </a:extraClrScheme>
  </a:extraClrSchemeLst>
  <a:extLst>
    <a:ext uri="{05A4C25C-085E-4340-85A3-A5531E510DB2}">
      <thm15:themeFamily xmlns:thm15="http://schemas.microsoft.com/office/thememl/2012/main" name="Presentation2" id="{30BB8395-F1FE-EF4C-9B7E-F4F0AF51217C}" vid="{5A3252CE-D0AE-0047-8464-F1C3955B441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195</Words>
  <Application>Microsoft Macintosh PowerPoint</Application>
  <PresentationFormat>Širokoúhlá obrazovka</PresentationFormat>
  <Paragraphs>27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Lucida Sans Unicode</vt:lpstr>
      <vt:lpstr>Raleway</vt:lpstr>
      <vt:lpstr>Office Theme</vt:lpstr>
      <vt:lpstr>INNONE Širokoúhlá</vt:lpstr>
      <vt:lpstr>1_INNONE Širokoúhlá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Postl</dc:creator>
  <cp:lastModifiedBy>Daniel Všední - Galileo</cp:lastModifiedBy>
  <cp:revision>17</cp:revision>
  <dcterms:created xsi:type="dcterms:W3CDTF">2019-05-31T08:15:40Z</dcterms:created>
  <dcterms:modified xsi:type="dcterms:W3CDTF">2021-10-13T06:45:16Z</dcterms:modified>
</cp:coreProperties>
</file>